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7"/>
  </p:notesMasterIdLst>
  <p:sldIdLst>
    <p:sldId id="256" r:id="rId2"/>
    <p:sldId id="258" r:id="rId3"/>
    <p:sldId id="268" r:id="rId4"/>
    <p:sldId id="267" r:id="rId5"/>
    <p:sldId id="259" r:id="rId6"/>
    <p:sldId id="260" r:id="rId7"/>
    <p:sldId id="262" r:id="rId8"/>
    <p:sldId id="263" r:id="rId9"/>
    <p:sldId id="265" r:id="rId10"/>
    <p:sldId id="264" r:id="rId11"/>
    <p:sldId id="269" r:id="rId12"/>
    <p:sldId id="270" r:id="rId13"/>
    <p:sldId id="257" r:id="rId14"/>
    <p:sldId id="271" r:id="rId15"/>
    <p:sldId id="26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B00BB3-51B9-401E-A5FA-C47B690D4A98}" v="194" dt="2019-10-27T11:09:26.7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606" autoAdjust="0"/>
  </p:normalViewPr>
  <p:slideViewPr>
    <p:cSldViewPr snapToGrid="0">
      <p:cViewPr varScale="1">
        <p:scale>
          <a:sx n="96" d="100"/>
          <a:sy n="96" d="100"/>
        </p:scale>
        <p:origin x="10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gio Castillo" userId="d56753ef-3cd9-4b27-8b73-b3c8b38bdf2b" providerId="ADAL" clId="{3CB00BB3-51B9-401E-A5FA-C47B690D4A98}"/>
    <pc:docChg chg="custSel addSld modSld sldOrd">
      <pc:chgData name="Sergio Castillo" userId="d56753ef-3cd9-4b27-8b73-b3c8b38bdf2b" providerId="ADAL" clId="{3CB00BB3-51B9-401E-A5FA-C47B690D4A98}" dt="2019-10-27T11:09:26.728" v="563"/>
      <pc:docMkLst>
        <pc:docMk/>
      </pc:docMkLst>
      <pc:sldChg chg="addSp delSp modSp modTransition delAnim modAnim">
        <pc:chgData name="Sergio Castillo" userId="d56753ef-3cd9-4b27-8b73-b3c8b38bdf2b" providerId="ADAL" clId="{3CB00BB3-51B9-401E-A5FA-C47B690D4A98}" dt="2019-10-26T05:48:54.754" v="463"/>
        <pc:sldMkLst>
          <pc:docMk/>
          <pc:sldMk cId="4134702414" sldId="257"/>
        </pc:sldMkLst>
        <pc:spChg chg="add mod">
          <ac:chgData name="Sergio Castillo" userId="d56753ef-3cd9-4b27-8b73-b3c8b38bdf2b" providerId="ADAL" clId="{3CB00BB3-51B9-401E-A5FA-C47B690D4A98}" dt="2019-10-26T05:28:28.665" v="396" actId="1076"/>
          <ac:spMkLst>
            <pc:docMk/>
            <pc:sldMk cId="4134702414" sldId="257"/>
            <ac:spMk id="2" creationId="{FA02A847-B477-4F6A-A1CA-20038BAE5A77}"/>
          </ac:spMkLst>
        </pc:spChg>
        <pc:spChg chg="add mod">
          <ac:chgData name="Sergio Castillo" userId="d56753ef-3cd9-4b27-8b73-b3c8b38bdf2b" providerId="ADAL" clId="{3CB00BB3-51B9-401E-A5FA-C47B690D4A98}" dt="2019-10-26T05:29:47.246" v="412" actId="207"/>
          <ac:spMkLst>
            <pc:docMk/>
            <pc:sldMk cId="4134702414" sldId="257"/>
            <ac:spMk id="8" creationId="{5832A3D6-B756-40A4-AF2E-D8FAB6BF5D0D}"/>
          </ac:spMkLst>
        </pc:spChg>
        <pc:spChg chg="add mod ord">
          <ac:chgData name="Sergio Castillo" userId="d56753ef-3cd9-4b27-8b73-b3c8b38bdf2b" providerId="ADAL" clId="{3CB00BB3-51B9-401E-A5FA-C47B690D4A98}" dt="2019-10-26T05:37:51.410" v="438" actId="170"/>
          <ac:spMkLst>
            <pc:docMk/>
            <pc:sldMk cId="4134702414" sldId="257"/>
            <ac:spMk id="9" creationId="{453E471A-4C18-4F74-BFF6-4F399656F1FF}"/>
          </ac:spMkLst>
        </pc:spChg>
        <pc:picChg chg="add mod">
          <ac:chgData name="Sergio Castillo" userId="d56753ef-3cd9-4b27-8b73-b3c8b38bdf2b" providerId="ADAL" clId="{3CB00BB3-51B9-401E-A5FA-C47B690D4A98}" dt="2019-10-26T05:36:31.046" v="434" actId="1076"/>
          <ac:picMkLst>
            <pc:docMk/>
            <pc:sldMk cId="4134702414" sldId="257"/>
            <ac:picMk id="5" creationId="{A95BD933-330D-4FC3-9F93-554504DE8F2C}"/>
          </ac:picMkLst>
        </pc:picChg>
        <pc:picChg chg="add mod ord">
          <ac:chgData name="Sergio Castillo" userId="d56753ef-3cd9-4b27-8b73-b3c8b38bdf2b" providerId="ADAL" clId="{3CB00BB3-51B9-401E-A5FA-C47B690D4A98}" dt="2019-10-26T05:47:16.600" v="451" actId="171"/>
          <ac:picMkLst>
            <pc:docMk/>
            <pc:sldMk cId="4134702414" sldId="257"/>
            <ac:picMk id="7" creationId="{E9196BE6-9DBF-4A41-8B27-5E3F9F89A5E3}"/>
          </ac:picMkLst>
        </pc:picChg>
        <pc:picChg chg="del">
          <ac:chgData name="Sergio Castillo" userId="d56753ef-3cd9-4b27-8b73-b3c8b38bdf2b" providerId="ADAL" clId="{3CB00BB3-51B9-401E-A5FA-C47B690D4A98}" dt="2019-10-26T05:45:04.453" v="439" actId="478"/>
          <ac:picMkLst>
            <pc:docMk/>
            <pc:sldMk cId="4134702414" sldId="257"/>
            <ac:picMk id="30" creationId="{7FD89463-7759-4383-BE26-7F27E50128C1}"/>
          </ac:picMkLst>
        </pc:picChg>
        <pc:picChg chg="mod ord">
          <ac:chgData name="Sergio Castillo" userId="d56753ef-3cd9-4b27-8b73-b3c8b38bdf2b" providerId="ADAL" clId="{3CB00BB3-51B9-401E-A5FA-C47B690D4A98}" dt="2019-10-26T05:37:34.281" v="437" actId="166"/>
          <ac:picMkLst>
            <pc:docMk/>
            <pc:sldMk cId="4134702414" sldId="257"/>
            <ac:picMk id="32" creationId="{4139805C-3118-458E-BB04-68EE652BA4C6}"/>
          </ac:picMkLst>
        </pc:picChg>
      </pc:sldChg>
      <pc:sldChg chg="modTransition modAnim">
        <pc:chgData name="Sergio Castillo" userId="d56753ef-3cd9-4b27-8b73-b3c8b38bdf2b" providerId="ADAL" clId="{3CB00BB3-51B9-401E-A5FA-C47B690D4A98}" dt="2019-10-26T04:58:44.100" v="206"/>
        <pc:sldMkLst>
          <pc:docMk/>
          <pc:sldMk cId="4212985122" sldId="258"/>
        </pc:sldMkLst>
      </pc:sldChg>
      <pc:sldChg chg="modSp modTransition modAnim">
        <pc:chgData name="Sergio Castillo" userId="d56753ef-3cd9-4b27-8b73-b3c8b38bdf2b" providerId="ADAL" clId="{3CB00BB3-51B9-401E-A5FA-C47B690D4A98}" dt="2019-10-26T05:48:21.482" v="455"/>
        <pc:sldMkLst>
          <pc:docMk/>
          <pc:sldMk cId="4074873080" sldId="259"/>
        </pc:sldMkLst>
        <pc:spChg chg="mod">
          <ac:chgData name="Sergio Castillo" userId="d56753ef-3cd9-4b27-8b73-b3c8b38bdf2b" providerId="ADAL" clId="{3CB00BB3-51B9-401E-A5FA-C47B690D4A98}" dt="2019-10-26T05:01:24.447" v="234" actId="20577"/>
          <ac:spMkLst>
            <pc:docMk/>
            <pc:sldMk cId="4074873080" sldId="259"/>
            <ac:spMk id="2" creationId="{2581D624-2F3B-4CD8-94C4-19676CE0FE0D}"/>
          </ac:spMkLst>
        </pc:spChg>
      </pc:sldChg>
      <pc:sldChg chg="modSp modTransition modAnim">
        <pc:chgData name="Sergio Castillo" userId="d56753ef-3cd9-4b27-8b73-b3c8b38bdf2b" providerId="ADAL" clId="{3CB00BB3-51B9-401E-A5FA-C47B690D4A98}" dt="2019-10-27T11:08:55.223" v="561" actId="20577"/>
        <pc:sldMkLst>
          <pc:docMk/>
          <pc:sldMk cId="1441643076" sldId="260"/>
        </pc:sldMkLst>
        <pc:spChg chg="mod">
          <ac:chgData name="Sergio Castillo" userId="d56753ef-3cd9-4b27-8b73-b3c8b38bdf2b" providerId="ADAL" clId="{3CB00BB3-51B9-401E-A5FA-C47B690D4A98}" dt="2019-10-27T11:08:55.223" v="561" actId="20577"/>
          <ac:spMkLst>
            <pc:docMk/>
            <pc:sldMk cId="1441643076" sldId="260"/>
            <ac:spMk id="2" creationId="{09955004-6D77-47D3-BC99-178F090DD3B8}"/>
          </ac:spMkLst>
        </pc:spChg>
      </pc:sldChg>
      <pc:sldChg chg="modSp modTransition modAnim">
        <pc:chgData name="Sergio Castillo" userId="d56753ef-3cd9-4b27-8b73-b3c8b38bdf2b" providerId="ADAL" clId="{3CB00BB3-51B9-401E-A5FA-C47B690D4A98}" dt="2019-10-26T05:48:28.806" v="457"/>
        <pc:sldMkLst>
          <pc:docMk/>
          <pc:sldMk cId="2807778" sldId="262"/>
        </pc:sldMkLst>
        <pc:spChg chg="mod">
          <ac:chgData name="Sergio Castillo" userId="d56753ef-3cd9-4b27-8b73-b3c8b38bdf2b" providerId="ADAL" clId="{3CB00BB3-51B9-401E-A5FA-C47B690D4A98}" dt="2019-10-26T05:03:46.560" v="248" actId="20577"/>
          <ac:spMkLst>
            <pc:docMk/>
            <pc:sldMk cId="2807778" sldId="262"/>
            <ac:spMk id="2" creationId="{09955004-6D77-47D3-BC99-178F090DD3B8}"/>
          </ac:spMkLst>
        </pc:spChg>
      </pc:sldChg>
      <pc:sldChg chg="modSp modTransition modNotesTx">
        <pc:chgData name="Sergio Castillo" userId="d56753ef-3cd9-4b27-8b73-b3c8b38bdf2b" providerId="ADAL" clId="{3CB00BB3-51B9-401E-A5FA-C47B690D4A98}" dt="2019-10-26T06:05:41.165" v="529" actId="20577"/>
        <pc:sldMkLst>
          <pc:docMk/>
          <pc:sldMk cId="1136581304" sldId="263"/>
        </pc:sldMkLst>
        <pc:picChg chg="mod">
          <ac:chgData name="Sergio Castillo" userId="d56753ef-3cd9-4b27-8b73-b3c8b38bdf2b" providerId="ADAL" clId="{3CB00BB3-51B9-401E-A5FA-C47B690D4A98}" dt="2019-10-26T05:04:38.963" v="254" actId="1076"/>
          <ac:picMkLst>
            <pc:docMk/>
            <pc:sldMk cId="1136581304" sldId="263"/>
            <ac:picMk id="7" creationId="{F6CBCFA2-D85A-4D33-995A-7C4DC163422D}"/>
          </ac:picMkLst>
        </pc:picChg>
        <pc:picChg chg="mod">
          <ac:chgData name="Sergio Castillo" userId="d56753ef-3cd9-4b27-8b73-b3c8b38bdf2b" providerId="ADAL" clId="{3CB00BB3-51B9-401E-A5FA-C47B690D4A98}" dt="2019-10-26T05:04:43.392" v="255" actId="1076"/>
          <ac:picMkLst>
            <pc:docMk/>
            <pc:sldMk cId="1136581304" sldId="263"/>
            <ac:picMk id="10" creationId="{C98C5EF7-C5E6-4ECB-856F-7A241AFEE65A}"/>
          </ac:picMkLst>
        </pc:picChg>
      </pc:sldChg>
      <pc:sldChg chg="modTransition">
        <pc:chgData name="Sergio Castillo" userId="d56753ef-3cd9-4b27-8b73-b3c8b38bdf2b" providerId="ADAL" clId="{3CB00BB3-51B9-401E-A5FA-C47B690D4A98}" dt="2019-10-26T05:48:39.801" v="460"/>
        <pc:sldMkLst>
          <pc:docMk/>
          <pc:sldMk cId="671203378" sldId="264"/>
        </pc:sldMkLst>
      </pc:sldChg>
      <pc:sldChg chg="addSp delSp modSp modTransition modAnim">
        <pc:chgData name="Sergio Castillo" userId="d56753ef-3cd9-4b27-8b73-b3c8b38bdf2b" providerId="ADAL" clId="{3CB00BB3-51B9-401E-A5FA-C47B690D4A98}" dt="2019-10-26T05:48:35.522" v="459"/>
        <pc:sldMkLst>
          <pc:docMk/>
          <pc:sldMk cId="1286904083" sldId="265"/>
        </pc:sldMkLst>
        <pc:spChg chg="mod">
          <ac:chgData name="Sergio Castillo" userId="d56753ef-3cd9-4b27-8b73-b3c8b38bdf2b" providerId="ADAL" clId="{3CB00BB3-51B9-401E-A5FA-C47B690D4A98}" dt="2019-10-26T05:16:10.679" v="302" actId="1076"/>
          <ac:spMkLst>
            <pc:docMk/>
            <pc:sldMk cId="1286904083" sldId="265"/>
            <ac:spMk id="6" creationId="{A4EAB886-CC09-45B7-8FD2-B78F373BE023}"/>
          </ac:spMkLst>
        </pc:spChg>
        <pc:graphicFrameChg chg="add del mod">
          <ac:chgData name="Sergio Castillo" userId="d56753ef-3cd9-4b27-8b73-b3c8b38bdf2b" providerId="ADAL" clId="{3CB00BB3-51B9-401E-A5FA-C47B690D4A98}" dt="2019-10-26T05:07:55.613" v="265" actId="478"/>
          <ac:graphicFrameMkLst>
            <pc:docMk/>
            <pc:sldMk cId="1286904083" sldId="265"/>
            <ac:graphicFrameMk id="3" creationId="{956C36E0-237E-4B27-9E1E-572F4A431A1B}"/>
          </ac:graphicFrameMkLst>
        </pc:graphicFrameChg>
        <pc:graphicFrameChg chg="add del mod">
          <ac:chgData name="Sergio Castillo" userId="d56753ef-3cd9-4b27-8b73-b3c8b38bdf2b" providerId="ADAL" clId="{3CB00BB3-51B9-401E-A5FA-C47B690D4A98}" dt="2019-10-26T05:10:53.708" v="267" actId="478"/>
          <ac:graphicFrameMkLst>
            <pc:docMk/>
            <pc:sldMk cId="1286904083" sldId="265"/>
            <ac:graphicFrameMk id="4" creationId="{F01EC62E-DB6C-4B54-AFFD-B5DC4F1C1400}"/>
          </ac:graphicFrameMkLst>
        </pc:graphicFrameChg>
        <pc:picChg chg="mod">
          <ac:chgData name="Sergio Castillo" userId="d56753ef-3cd9-4b27-8b73-b3c8b38bdf2b" providerId="ADAL" clId="{3CB00BB3-51B9-401E-A5FA-C47B690D4A98}" dt="2019-10-26T05:06:13.165" v="260" actId="1076"/>
          <ac:picMkLst>
            <pc:docMk/>
            <pc:sldMk cId="1286904083" sldId="265"/>
            <ac:picMk id="5" creationId="{7D878450-A65F-4FFA-994F-DBDDD344EEF0}"/>
          </ac:picMkLst>
        </pc:picChg>
        <pc:picChg chg="del mod">
          <ac:chgData name="Sergio Castillo" userId="d56753ef-3cd9-4b27-8b73-b3c8b38bdf2b" providerId="ADAL" clId="{3CB00BB3-51B9-401E-A5FA-C47B690D4A98}" dt="2019-10-26T05:06:30.580" v="263" actId="478"/>
          <ac:picMkLst>
            <pc:docMk/>
            <pc:sldMk cId="1286904083" sldId="265"/>
            <ac:picMk id="8" creationId="{16F0548C-B707-483A-A9EB-24CBB4F28231}"/>
          </ac:picMkLst>
        </pc:picChg>
        <pc:picChg chg="add del mod">
          <ac:chgData name="Sergio Castillo" userId="d56753ef-3cd9-4b27-8b73-b3c8b38bdf2b" providerId="ADAL" clId="{3CB00BB3-51B9-401E-A5FA-C47B690D4A98}" dt="2019-10-26T05:11:52.394" v="279" actId="478"/>
          <ac:picMkLst>
            <pc:docMk/>
            <pc:sldMk cId="1286904083" sldId="265"/>
            <ac:picMk id="9" creationId="{913005A0-0EAA-45CE-9475-7F0DCA4477EA}"/>
          </ac:picMkLst>
        </pc:picChg>
        <pc:picChg chg="mod">
          <ac:chgData name="Sergio Castillo" userId="d56753ef-3cd9-4b27-8b73-b3c8b38bdf2b" providerId="ADAL" clId="{3CB00BB3-51B9-401E-A5FA-C47B690D4A98}" dt="2019-10-26T05:16:23.876" v="303" actId="1076"/>
          <ac:picMkLst>
            <pc:docMk/>
            <pc:sldMk cId="1286904083" sldId="265"/>
            <ac:picMk id="10" creationId="{A361C0BC-7A8A-4A69-A24E-F66ABD577841}"/>
          </ac:picMkLst>
        </pc:picChg>
        <pc:picChg chg="add del mod">
          <ac:chgData name="Sergio Castillo" userId="d56753ef-3cd9-4b27-8b73-b3c8b38bdf2b" providerId="ADAL" clId="{3CB00BB3-51B9-401E-A5FA-C47B690D4A98}" dt="2019-10-26T05:13:04.930" v="281"/>
          <ac:picMkLst>
            <pc:docMk/>
            <pc:sldMk cId="1286904083" sldId="265"/>
            <ac:picMk id="12" creationId="{5E7BE78B-DBAE-4990-B8E6-B43A2CB59ADB}"/>
          </ac:picMkLst>
        </pc:picChg>
        <pc:picChg chg="add mod">
          <ac:chgData name="Sergio Castillo" userId="d56753ef-3cd9-4b27-8b73-b3c8b38bdf2b" providerId="ADAL" clId="{3CB00BB3-51B9-401E-A5FA-C47B690D4A98}" dt="2019-10-26T05:16:29.865" v="304" actId="1076"/>
          <ac:picMkLst>
            <pc:docMk/>
            <pc:sldMk cId="1286904083" sldId="265"/>
            <ac:picMk id="14" creationId="{4BB0EE8B-BB21-4035-8F00-B60209AB0D6B}"/>
          </ac:picMkLst>
        </pc:picChg>
      </pc:sldChg>
      <pc:sldChg chg="modTransition">
        <pc:chgData name="Sergio Castillo" userId="d56753ef-3cd9-4b27-8b73-b3c8b38bdf2b" providerId="ADAL" clId="{3CB00BB3-51B9-401E-A5FA-C47B690D4A98}" dt="2019-10-26T05:48:58.442" v="464"/>
        <pc:sldMkLst>
          <pc:docMk/>
          <pc:sldMk cId="1452921951" sldId="266"/>
        </pc:sldMkLst>
      </pc:sldChg>
      <pc:sldChg chg="addSp delSp modSp add ord modTransition delAnim modAnim">
        <pc:chgData name="Sergio Castillo" userId="d56753ef-3cd9-4b27-8b73-b3c8b38bdf2b" providerId="ADAL" clId="{3CB00BB3-51B9-401E-A5FA-C47B690D4A98}" dt="2019-10-26T05:48:18.554" v="454"/>
        <pc:sldMkLst>
          <pc:docMk/>
          <pc:sldMk cId="405141302" sldId="267"/>
        </pc:sldMkLst>
        <pc:spChg chg="mod">
          <ac:chgData name="Sergio Castillo" userId="d56753ef-3cd9-4b27-8b73-b3c8b38bdf2b" providerId="ADAL" clId="{3CB00BB3-51B9-401E-A5FA-C47B690D4A98}" dt="2019-10-26T04:49:50.407" v="154" actId="20577"/>
          <ac:spMkLst>
            <pc:docMk/>
            <pc:sldMk cId="405141302" sldId="267"/>
            <ac:spMk id="2" creationId="{2581D624-2F3B-4CD8-94C4-19676CE0FE0D}"/>
          </ac:spMkLst>
        </pc:spChg>
        <pc:spChg chg="add del mod">
          <ac:chgData name="Sergio Castillo" userId="d56753ef-3cd9-4b27-8b73-b3c8b38bdf2b" providerId="ADAL" clId="{3CB00BB3-51B9-401E-A5FA-C47B690D4A98}" dt="2019-10-26T04:56:14.452" v="158"/>
          <ac:spMkLst>
            <pc:docMk/>
            <pc:sldMk cId="405141302" sldId="267"/>
            <ac:spMk id="4" creationId="{F75DECB0-2A3A-4C6E-99CB-564DF53695A9}"/>
          </ac:spMkLst>
        </pc:spChg>
        <pc:spChg chg="mod">
          <ac:chgData name="Sergio Castillo" userId="d56753ef-3cd9-4b27-8b73-b3c8b38bdf2b" providerId="ADAL" clId="{3CB00BB3-51B9-401E-A5FA-C47B690D4A98}" dt="2019-10-26T04:57:14.823" v="196" actId="14100"/>
          <ac:spMkLst>
            <pc:docMk/>
            <pc:sldMk cId="405141302" sldId="267"/>
            <ac:spMk id="6" creationId="{4DB49EA3-D502-48B2-A368-DEA325AC0C18}"/>
          </ac:spMkLst>
        </pc:spChg>
        <pc:spChg chg="del">
          <ac:chgData name="Sergio Castillo" userId="d56753ef-3cd9-4b27-8b73-b3c8b38bdf2b" providerId="ADAL" clId="{3CB00BB3-51B9-401E-A5FA-C47B690D4A98}" dt="2019-10-26T04:49:57.072" v="156" actId="478"/>
          <ac:spMkLst>
            <pc:docMk/>
            <pc:sldMk cId="405141302" sldId="267"/>
            <ac:spMk id="9" creationId="{1923E50A-9F34-4867-B319-8F1E34D4E809}"/>
          </ac:spMkLst>
        </pc:spChg>
        <pc:picChg chg="del">
          <ac:chgData name="Sergio Castillo" userId="d56753ef-3cd9-4b27-8b73-b3c8b38bdf2b" providerId="ADAL" clId="{3CB00BB3-51B9-401E-A5FA-C47B690D4A98}" dt="2019-10-26T04:49:58.465" v="157" actId="478"/>
          <ac:picMkLst>
            <pc:docMk/>
            <pc:sldMk cId="405141302" sldId="267"/>
            <ac:picMk id="5" creationId="{CA71410D-EDAB-444E-8F2A-4E7A27BDFC5F}"/>
          </ac:picMkLst>
        </pc:picChg>
        <pc:picChg chg="del">
          <ac:chgData name="Sergio Castillo" userId="d56753ef-3cd9-4b27-8b73-b3c8b38bdf2b" providerId="ADAL" clId="{3CB00BB3-51B9-401E-A5FA-C47B690D4A98}" dt="2019-10-26T04:49:53.259" v="155" actId="478"/>
          <ac:picMkLst>
            <pc:docMk/>
            <pc:sldMk cId="405141302" sldId="267"/>
            <ac:picMk id="8" creationId="{FA97DFC1-97E4-4578-9808-6C04B3E7891F}"/>
          </ac:picMkLst>
        </pc:picChg>
        <pc:picChg chg="add mod">
          <ac:chgData name="Sergio Castillo" userId="d56753ef-3cd9-4b27-8b73-b3c8b38bdf2b" providerId="ADAL" clId="{3CB00BB3-51B9-401E-A5FA-C47B690D4A98}" dt="2019-10-26T04:56:20.905" v="159" actId="1076"/>
          <ac:picMkLst>
            <pc:docMk/>
            <pc:sldMk cId="405141302" sldId="267"/>
            <ac:picMk id="10" creationId="{B5C43B74-CD6A-4751-A940-E72DE8F019B5}"/>
          </ac:picMkLst>
        </pc:picChg>
      </pc:sldChg>
      <pc:sldChg chg="addSp delSp modSp add ord modTransition">
        <pc:chgData name="Sergio Castillo" userId="d56753ef-3cd9-4b27-8b73-b3c8b38bdf2b" providerId="ADAL" clId="{3CB00BB3-51B9-401E-A5FA-C47B690D4A98}" dt="2019-10-26T05:48:14.858" v="453"/>
        <pc:sldMkLst>
          <pc:docMk/>
          <pc:sldMk cId="201854397" sldId="268"/>
        </pc:sldMkLst>
        <pc:spChg chg="del">
          <ac:chgData name="Sergio Castillo" userId="d56753ef-3cd9-4b27-8b73-b3c8b38bdf2b" providerId="ADAL" clId="{3CB00BB3-51B9-401E-A5FA-C47B690D4A98}" dt="2019-10-26T04:47:10.624" v="4"/>
          <ac:spMkLst>
            <pc:docMk/>
            <pc:sldMk cId="201854397" sldId="268"/>
            <ac:spMk id="2" creationId="{CCB4D2EC-74E0-4B00-A201-D701050FFA96}"/>
          </ac:spMkLst>
        </pc:spChg>
        <pc:spChg chg="del">
          <ac:chgData name="Sergio Castillo" userId="d56753ef-3cd9-4b27-8b73-b3c8b38bdf2b" providerId="ADAL" clId="{3CB00BB3-51B9-401E-A5FA-C47B690D4A98}" dt="2019-10-26T04:47:10.624" v="4"/>
          <ac:spMkLst>
            <pc:docMk/>
            <pc:sldMk cId="201854397" sldId="268"/>
            <ac:spMk id="3" creationId="{A8681F25-CD38-496D-B3CD-B6FEAD99E929}"/>
          </ac:spMkLst>
        </pc:spChg>
        <pc:spChg chg="add mod">
          <ac:chgData name="Sergio Castillo" userId="d56753ef-3cd9-4b27-8b73-b3c8b38bdf2b" providerId="ADAL" clId="{3CB00BB3-51B9-401E-A5FA-C47B690D4A98}" dt="2019-10-26T04:48:48.918" v="73" actId="5793"/>
          <ac:spMkLst>
            <pc:docMk/>
            <pc:sldMk cId="201854397" sldId="268"/>
            <ac:spMk id="4" creationId="{2F269E4D-AF05-4A15-9C0C-B3461F4A1ED2}"/>
          </ac:spMkLst>
        </pc:spChg>
        <pc:spChg chg="add mod">
          <ac:chgData name="Sergio Castillo" userId="d56753ef-3cd9-4b27-8b73-b3c8b38bdf2b" providerId="ADAL" clId="{3CB00BB3-51B9-401E-A5FA-C47B690D4A98}" dt="2019-10-26T04:48:52.999" v="79" actId="20577"/>
          <ac:spMkLst>
            <pc:docMk/>
            <pc:sldMk cId="201854397" sldId="268"/>
            <ac:spMk id="5" creationId="{DAB5627B-7DE1-48C9-92EF-9BF106CB6FDD}"/>
          </ac:spMkLst>
        </pc:spChg>
      </pc:sldChg>
      <pc:sldChg chg="addSp delSp modSp add modTransition modAnim">
        <pc:chgData name="Sergio Castillo" userId="d56753ef-3cd9-4b27-8b73-b3c8b38bdf2b" providerId="ADAL" clId="{3CB00BB3-51B9-401E-A5FA-C47B690D4A98}" dt="2019-10-27T11:09:26.728" v="563"/>
        <pc:sldMkLst>
          <pc:docMk/>
          <pc:sldMk cId="1300263715" sldId="269"/>
        </pc:sldMkLst>
        <pc:spChg chg="mod">
          <ac:chgData name="Sergio Castillo" userId="d56753ef-3cd9-4b27-8b73-b3c8b38bdf2b" providerId="ADAL" clId="{3CB00BB3-51B9-401E-A5FA-C47B690D4A98}" dt="2019-10-26T05:18:36.122" v="341" actId="20577"/>
          <ac:spMkLst>
            <pc:docMk/>
            <pc:sldMk cId="1300263715" sldId="269"/>
            <ac:spMk id="2" creationId="{B9FBA354-43DF-49A8-8857-FA19557C0553}"/>
          </ac:spMkLst>
        </pc:spChg>
        <pc:spChg chg="del">
          <ac:chgData name="Sergio Castillo" userId="d56753ef-3cd9-4b27-8b73-b3c8b38bdf2b" providerId="ADAL" clId="{3CB00BB3-51B9-401E-A5FA-C47B690D4A98}" dt="2019-10-26T05:19:06.341" v="342"/>
          <ac:spMkLst>
            <pc:docMk/>
            <pc:sldMk cId="1300263715" sldId="269"/>
            <ac:spMk id="3" creationId="{AE7BC31E-8CEE-4D93-89DB-AD706CC06AD0}"/>
          </ac:spMkLst>
        </pc:spChg>
        <pc:picChg chg="add mod">
          <ac:chgData name="Sergio Castillo" userId="d56753ef-3cd9-4b27-8b73-b3c8b38bdf2b" providerId="ADAL" clId="{3CB00BB3-51B9-401E-A5FA-C47B690D4A98}" dt="2019-10-26T05:19:17.189" v="345" actId="1440"/>
          <ac:picMkLst>
            <pc:docMk/>
            <pc:sldMk cId="1300263715" sldId="269"/>
            <ac:picMk id="5" creationId="{0DF217C1-D605-4719-85C4-74D648A5A149}"/>
          </ac:picMkLst>
        </pc:picChg>
        <pc:picChg chg="add mod">
          <ac:chgData name="Sergio Castillo" userId="d56753ef-3cd9-4b27-8b73-b3c8b38bdf2b" providerId="ADAL" clId="{3CB00BB3-51B9-401E-A5FA-C47B690D4A98}" dt="2019-10-26T05:19:52.565" v="351" actId="1076"/>
          <ac:picMkLst>
            <pc:docMk/>
            <pc:sldMk cId="1300263715" sldId="269"/>
            <ac:picMk id="7" creationId="{243B1EDE-E90E-4BEE-9BA0-5F42D4183442}"/>
          </ac:picMkLst>
        </pc:picChg>
        <pc:picChg chg="add del mod">
          <ac:chgData name="Sergio Castillo" userId="d56753ef-3cd9-4b27-8b73-b3c8b38bdf2b" providerId="ADAL" clId="{3CB00BB3-51B9-401E-A5FA-C47B690D4A98}" dt="2019-10-26T05:22:41.434" v="359" actId="478"/>
          <ac:picMkLst>
            <pc:docMk/>
            <pc:sldMk cId="1300263715" sldId="269"/>
            <ac:picMk id="8" creationId="{E95F7875-E1CA-4859-8D2C-C96341A1F055}"/>
          </ac:picMkLst>
        </pc:picChg>
      </pc:sldChg>
      <pc:sldChg chg="addSp delSp modSp add modTransition">
        <pc:chgData name="Sergio Castillo" userId="d56753ef-3cd9-4b27-8b73-b3c8b38bdf2b" providerId="ADAL" clId="{3CB00BB3-51B9-401E-A5FA-C47B690D4A98}" dt="2019-10-26T05:48:47.995" v="462"/>
        <pc:sldMkLst>
          <pc:docMk/>
          <pc:sldMk cId="3498017006" sldId="270"/>
        </pc:sldMkLst>
        <pc:spChg chg="add del mod">
          <ac:chgData name="Sergio Castillo" userId="d56753ef-3cd9-4b27-8b73-b3c8b38bdf2b" providerId="ADAL" clId="{3CB00BB3-51B9-401E-A5FA-C47B690D4A98}" dt="2019-10-26T05:24:39.202" v="363"/>
          <ac:spMkLst>
            <pc:docMk/>
            <pc:sldMk cId="3498017006" sldId="270"/>
            <ac:spMk id="4" creationId="{6FD1DCBC-4CF6-4B7E-ABEC-78FE2A08F6FB}"/>
          </ac:spMkLst>
        </pc:spChg>
        <pc:picChg chg="del">
          <ac:chgData name="Sergio Castillo" userId="d56753ef-3cd9-4b27-8b73-b3c8b38bdf2b" providerId="ADAL" clId="{3CB00BB3-51B9-401E-A5FA-C47B690D4A98}" dt="2019-10-26T05:22:49.270" v="361" actId="478"/>
          <ac:picMkLst>
            <pc:docMk/>
            <pc:sldMk cId="3498017006" sldId="270"/>
            <ac:picMk id="5" creationId="{0DF217C1-D605-4719-85C4-74D648A5A149}"/>
          </ac:picMkLst>
        </pc:picChg>
        <pc:picChg chg="add mod">
          <ac:chgData name="Sergio Castillo" userId="d56753ef-3cd9-4b27-8b73-b3c8b38bdf2b" providerId="ADAL" clId="{3CB00BB3-51B9-401E-A5FA-C47B690D4A98}" dt="2019-10-26T05:24:46.241" v="365" actId="14100"/>
          <ac:picMkLst>
            <pc:docMk/>
            <pc:sldMk cId="3498017006" sldId="270"/>
            <ac:picMk id="6" creationId="{8B143493-2D82-4A45-9B19-DB8106AFF310}"/>
          </ac:picMkLst>
        </pc:picChg>
        <pc:picChg chg="del">
          <ac:chgData name="Sergio Castillo" userId="d56753ef-3cd9-4b27-8b73-b3c8b38bdf2b" providerId="ADAL" clId="{3CB00BB3-51B9-401E-A5FA-C47B690D4A98}" dt="2019-10-26T05:22:45.986" v="360" actId="478"/>
          <ac:picMkLst>
            <pc:docMk/>
            <pc:sldMk cId="3498017006" sldId="270"/>
            <ac:picMk id="7" creationId="{243B1EDE-E90E-4BEE-9BA0-5F42D4183442}"/>
          </ac:picMkLst>
        </pc:picChg>
        <pc:picChg chg="del">
          <ac:chgData name="Sergio Castillo" userId="d56753ef-3cd9-4b27-8b73-b3c8b38bdf2b" providerId="ADAL" clId="{3CB00BB3-51B9-401E-A5FA-C47B690D4A98}" dt="2019-10-26T05:22:53.324" v="362"/>
          <ac:picMkLst>
            <pc:docMk/>
            <pc:sldMk cId="3498017006" sldId="270"/>
            <ac:picMk id="8" creationId="{E95F7875-E1CA-4859-8D2C-C96341A1F055}"/>
          </ac:picMkLst>
        </pc:picChg>
      </pc:sldChg>
      <pc:sldChg chg="addSp delSp modSp add modTransition modAnim">
        <pc:chgData name="Sergio Castillo" userId="d56753ef-3cd9-4b27-8b73-b3c8b38bdf2b" providerId="ADAL" clId="{3CB00BB3-51B9-401E-A5FA-C47B690D4A98}" dt="2019-10-26T05:58:29.633" v="528"/>
        <pc:sldMkLst>
          <pc:docMk/>
          <pc:sldMk cId="1561378395" sldId="271"/>
        </pc:sldMkLst>
        <pc:spChg chg="mod">
          <ac:chgData name="Sergio Castillo" userId="d56753ef-3cd9-4b27-8b73-b3c8b38bdf2b" providerId="ADAL" clId="{3CB00BB3-51B9-401E-A5FA-C47B690D4A98}" dt="2019-10-26T05:52:04.565" v="499" actId="20577"/>
          <ac:spMkLst>
            <pc:docMk/>
            <pc:sldMk cId="1561378395" sldId="271"/>
            <ac:spMk id="2" creationId="{5AFD0EEF-5183-4371-A1C1-5A6E674E6E8D}"/>
          </ac:spMkLst>
        </pc:spChg>
        <pc:spChg chg="del">
          <ac:chgData name="Sergio Castillo" userId="d56753ef-3cd9-4b27-8b73-b3c8b38bdf2b" providerId="ADAL" clId="{3CB00BB3-51B9-401E-A5FA-C47B690D4A98}" dt="2019-10-26T05:52:55.909" v="500"/>
          <ac:spMkLst>
            <pc:docMk/>
            <pc:sldMk cId="1561378395" sldId="271"/>
            <ac:spMk id="3" creationId="{E1D1CD19-E952-461B-9782-3E0C35E36EFA}"/>
          </ac:spMkLst>
        </pc:spChg>
        <pc:spChg chg="add mod">
          <ac:chgData name="Sergio Castillo" userId="d56753ef-3cd9-4b27-8b73-b3c8b38bdf2b" providerId="ADAL" clId="{3CB00BB3-51B9-401E-A5FA-C47B690D4A98}" dt="2019-10-26T05:54:37.899" v="520" actId="13822"/>
          <ac:spMkLst>
            <pc:docMk/>
            <pc:sldMk cId="1561378395" sldId="271"/>
            <ac:spMk id="5" creationId="{7E86820C-AA95-470D-AE7A-C5D217F6BE45}"/>
          </ac:spMkLst>
        </pc:spChg>
        <pc:spChg chg="add mod">
          <ac:chgData name="Sergio Castillo" userId="d56753ef-3cd9-4b27-8b73-b3c8b38bdf2b" providerId="ADAL" clId="{3CB00BB3-51B9-401E-A5FA-C47B690D4A98}" dt="2019-10-26T05:58:12.492" v="526" actId="13822"/>
          <ac:spMkLst>
            <pc:docMk/>
            <pc:sldMk cId="1561378395" sldId="271"/>
            <ac:spMk id="7" creationId="{92A3F156-B60E-4429-8827-FB4A1949A596}"/>
          </ac:spMkLst>
        </pc:spChg>
        <pc:picChg chg="add mod">
          <ac:chgData name="Sergio Castillo" userId="d56753ef-3cd9-4b27-8b73-b3c8b38bdf2b" providerId="ADAL" clId="{3CB00BB3-51B9-401E-A5FA-C47B690D4A98}" dt="2019-10-26T05:53:08.790" v="504" actId="14100"/>
          <ac:picMkLst>
            <pc:docMk/>
            <pc:sldMk cId="1561378395" sldId="271"/>
            <ac:picMk id="4" creationId="{5EE59014-5185-45F1-B8FF-4FB4D95AE026}"/>
          </ac:picMkLst>
        </pc:picChg>
        <pc:picChg chg="add mod">
          <ac:chgData name="Sergio Castillo" userId="d56753ef-3cd9-4b27-8b73-b3c8b38bdf2b" providerId="ADAL" clId="{3CB00BB3-51B9-401E-A5FA-C47B690D4A98}" dt="2019-10-26T05:57:24.472" v="523" actId="1076"/>
          <ac:picMkLst>
            <pc:docMk/>
            <pc:sldMk cId="1561378395" sldId="271"/>
            <ac:picMk id="6" creationId="{250C081E-6DC6-484A-8CB6-F704808C0CE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A4F3B-8664-4C6A-97A5-6B6F58EDDBD2}" type="datetimeFigureOut">
              <a:rPr lang="es-ES" smtClean="0"/>
              <a:t>27/10/2019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044CFE-224B-4120-B375-A39A7619C5CF}" type="slidenum">
              <a:rPr lang="es-ES" smtClean="0"/>
              <a:t>‹Nº›</a:t>
            </a:fld>
            <a:endParaRPr lang="es-ES"/>
          </a:p>
        </p:txBody>
      </p:sp>
    </p:spTree>
    <p:extLst>
      <p:ext uri="{BB962C8B-B14F-4D97-AF65-F5344CB8AC3E}">
        <p14:creationId xmlns:p14="http://schemas.microsoft.com/office/powerpoint/2010/main" val="85896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s.wikipedia.org/wiki/Desierto_del_Sahara" TargetMode="External"/><Relationship Id="rId3" Type="http://schemas.openxmlformats.org/officeDocument/2006/relationships/hyperlink" Target="https://es.wikipedia.org/wiki/C%C3%A1lculo" TargetMode="External"/><Relationship Id="rId7" Type="http://schemas.openxmlformats.org/officeDocument/2006/relationships/hyperlink" Target="https://es.wikipedia.org/wiki/Jap%C3%B3n"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s.wikipedia.org/wiki/Imperio_chino" TargetMode="External"/><Relationship Id="rId5" Type="http://schemas.openxmlformats.org/officeDocument/2006/relationships/hyperlink" Target="https://es.wikipedia.org/wiki/%C3%81baco#cite_note-3" TargetMode="External"/><Relationship Id="rId10" Type="http://schemas.openxmlformats.org/officeDocument/2006/relationships/hyperlink" Target="https://es.wikipedia.org/wiki/Canarias" TargetMode="External"/><Relationship Id="rId4" Type="http://schemas.openxmlformats.org/officeDocument/2006/relationships/hyperlink" Target="https://es.wikipedia.org/wiki/%C3%81baco#cite_note-2" TargetMode="External"/><Relationship Id="rId9" Type="http://schemas.openxmlformats.org/officeDocument/2006/relationships/hyperlink" Target="https://es.wikipedia.org/wiki/Tablero_de_ajedrez"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s.wikipedia.org/wiki/1645"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s.wikipedia.org/wiki/Engrane" TargetMode="External"/><Relationship Id="rId5" Type="http://schemas.openxmlformats.org/officeDocument/2006/relationships/hyperlink" Target="https://es.wikipedia.org/wiki/Pascalina" TargetMode="External"/><Relationship Id="rId4" Type="http://schemas.openxmlformats.org/officeDocument/2006/relationships/hyperlink" Target="https://es.wikipedia.org/wiki/Blaise_Pascal"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s.wikipedia.org/wiki/C%C3%A1lculo" TargetMode="External"/><Relationship Id="rId3" Type="http://schemas.openxmlformats.org/officeDocument/2006/relationships/hyperlink" Target="https://es.wikipedia.org/wiki/1822" TargetMode="External"/><Relationship Id="rId7" Type="http://schemas.openxmlformats.org/officeDocument/2006/relationships/hyperlink" Target="https://es.wikipedia.org/wiki/M%C3%A9todo_de_las_diferencias_finita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s.wikipedia.org/wiki/Funci%C3%B3n_polin%C3%B3mica" TargetMode="External"/><Relationship Id="rId11" Type="http://schemas.openxmlformats.org/officeDocument/2006/relationships/hyperlink" Target="https://es.wikipedia.org/wiki/1871" TargetMode="External"/><Relationship Id="rId5" Type="http://schemas.openxmlformats.org/officeDocument/2006/relationships/hyperlink" Target="https://es.wikipedia.org/wiki/M%C3%A1quina_diferencial" TargetMode="External"/><Relationship Id="rId10" Type="http://schemas.openxmlformats.org/officeDocument/2006/relationships/hyperlink" Target="https://es.wikipedia.org/wiki/1989" TargetMode="External"/><Relationship Id="rId4" Type="http://schemas.openxmlformats.org/officeDocument/2006/relationships/hyperlink" Target="https://es.wikipedia.org/wiki/Charles_Babbage" TargetMode="External"/><Relationship Id="rId9" Type="http://schemas.openxmlformats.org/officeDocument/2006/relationships/hyperlink" Target="https://es.wikipedia.org/wiki/Computadora_digital"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s.wikipedia.org/wiki/1843"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s.wikipedia.org/wiki/Ada_Augusta_Lovelac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s.wikipedia.org/wiki/1946"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es.wikipedia.org/wiki/ENIAC" TargetMode="External"/><Relationship Id="rId4" Type="http://schemas.openxmlformats.org/officeDocument/2006/relationships/hyperlink" Target="https://es.wikipedia.org/wiki/Universidad_de_Pensilvania"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s.wikipedia.org/wiki/Margaret_Hamilton_(cient%C3%ADfica)#cite_note-klabs-4" TargetMode="External"/><Relationship Id="rId3" Type="http://schemas.openxmlformats.org/officeDocument/2006/relationships/hyperlink" Target="https://es.wikipedia.org/wiki/MIT" TargetMode="External"/><Relationship Id="rId7" Type="http://schemas.openxmlformats.org/officeDocument/2006/relationships/hyperlink" Target="https://es.wikipedia.org/wiki/Margaret_Hamilton_(cient%C3%ADfica)#cite_note-voxhamilton-3"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s.wikipedia.org/wiki/Margaret_Hamilton_(cient%C3%ADfica)#cite_note-nasamedalla-2" TargetMode="External"/><Relationship Id="rId5" Type="http://schemas.openxmlformats.org/officeDocument/2006/relationships/hyperlink" Target="https://es.wikipedia.org/wiki/Programa_Apolo" TargetMode="External"/><Relationship Id="rId4" Type="http://schemas.openxmlformats.org/officeDocument/2006/relationships/hyperlink" Target="https://es.wikipedia.org/wiki/Margaret_Hamilton_(cient%C3%ADfica)#cite_note-newsmit-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s.wikipedia.org/wiki/1946"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s.wikipedia.org/wiki/ENIAC" TargetMode="External"/><Relationship Id="rId4" Type="http://schemas.openxmlformats.org/officeDocument/2006/relationships/hyperlink" Target="https://es.wikipedia.org/wiki/Universidad_de_Pensilvania"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a:solidFill>
                  <a:schemeClr val="tx1"/>
                </a:solidFill>
                <a:effectLst/>
                <a:latin typeface="+mn-lt"/>
                <a:ea typeface="+mn-ea"/>
                <a:cs typeface="+mn-cs"/>
              </a:rPr>
              <a:t>El ábaco es considerado como el más antiguo instrumento de </a:t>
            </a:r>
            <a:r>
              <a:rPr lang="es-ES" sz="1200" b="0" i="0" u="none" strike="noStrike" kern="1200" dirty="0">
                <a:solidFill>
                  <a:schemeClr val="tx1"/>
                </a:solidFill>
                <a:effectLst/>
                <a:latin typeface="+mn-lt"/>
                <a:ea typeface="+mn-ea"/>
                <a:cs typeface="+mn-cs"/>
                <a:hlinkClick r:id="rId3" tooltip="Cálculo"/>
              </a:rPr>
              <a:t>cálculo</a:t>
            </a:r>
            <a:r>
              <a:rPr lang="es-ES" sz="1200" b="0" i="0" kern="1200" dirty="0">
                <a:solidFill>
                  <a:schemeClr val="tx1"/>
                </a:solidFill>
                <a:effectLst/>
                <a:latin typeface="+mn-lt"/>
                <a:ea typeface="+mn-ea"/>
                <a:cs typeface="+mn-cs"/>
              </a:rPr>
              <a:t>, adaptado y apreciado en diversas culturas. La época de origen del ábaco está comprendida entre el 300a.C</a:t>
            </a:r>
            <a:r>
              <a:rPr lang="es-ES" sz="1200" b="0" i="0" u="none" strike="noStrike" kern="1200" baseline="30000" dirty="0">
                <a:solidFill>
                  <a:schemeClr val="tx1"/>
                </a:solidFill>
                <a:effectLst/>
                <a:latin typeface="+mn-lt"/>
                <a:ea typeface="+mn-ea"/>
                <a:cs typeface="+mn-cs"/>
                <a:hlinkClick r:id="rId4"/>
              </a:rPr>
              <a:t>2</a:t>
            </a:r>
            <a:r>
              <a:rPr lang="es-ES" sz="1200" b="0" i="0" kern="1200" dirty="0">
                <a:solidFill>
                  <a:schemeClr val="tx1"/>
                </a:solidFill>
                <a:effectLst/>
                <a:latin typeface="+mn-lt"/>
                <a:ea typeface="+mn-ea"/>
                <a:cs typeface="+mn-cs"/>
              </a:rPr>
              <a:t>​ y el 500a.C</a:t>
            </a:r>
            <a:r>
              <a:rPr lang="es-ES" sz="1200" b="0" i="0" u="none" strike="noStrike" kern="1200" baseline="30000" dirty="0">
                <a:solidFill>
                  <a:schemeClr val="tx1"/>
                </a:solidFill>
                <a:effectLst/>
                <a:latin typeface="+mn-lt"/>
                <a:ea typeface="+mn-ea"/>
                <a:cs typeface="+mn-cs"/>
                <a:hlinkClick r:id="rId5"/>
              </a:rPr>
              <a:t>3</a:t>
            </a:r>
            <a:r>
              <a:rPr lang="es-ES" sz="1200" b="0" i="0" kern="1200" dirty="0">
                <a:solidFill>
                  <a:schemeClr val="tx1"/>
                </a:solidFill>
                <a:effectLst/>
                <a:latin typeface="+mn-lt"/>
                <a:ea typeface="+mn-ea"/>
                <a:cs typeface="+mn-cs"/>
              </a:rPr>
              <a:t>​. En épocas muy tempranas, el hombre primitivo encontró materiales para idear instrumentos de conteo. Es probable que su inicio fuera en una superficie plana y piedras que se movían sobre líneas dibujadas con polvo. Hoy en día se tiende a pensar que el origen del ábaco se encuentra en </a:t>
            </a:r>
            <a:r>
              <a:rPr lang="es-ES" sz="1200" b="0" i="0" u="none" strike="noStrike" kern="1200" dirty="0">
                <a:solidFill>
                  <a:schemeClr val="tx1"/>
                </a:solidFill>
                <a:effectLst/>
                <a:latin typeface="+mn-lt"/>
                <a:ea typeface="+mn-ea"/>
                <a:cs typeface="+mn-cs"/>
                <a:hlinkClick r:id="rId6" tooltip="Imperio chino"/>
              </a:rPr>
              <a:t>China</a:t>
            </a:r>
            <a:r>
              <a:rPr lang="es-ES" sz="1200" b="0" i="0" kern="1200" dirty="0">
                <a:solidFill>
                  <a:schemeClr val="tx1"/>
                </a:solidFill>
                <a:effectLst/>
                <a:latin typeface="+mn-lt"/>
                <a:ea typeface="+mn-ea"/>
                <a:cs typeface="+mn-cs"/>
              </a:rPr>
              <a:t>, donde el uso de este instrumento aún es notable, al igual que en </a:t>
            </a:r>
            <a:r>
              <a:rPr lang="es-ES" sz="1200" b="0" i="0" u="none" strike="noStrike" kern="1200" dirty="0">
                <a:solidFill>
                  <a:schemeClr val="tx1"/>
                </a:solidFill>
                <a:effectLst/>
                <a:latin typeface="+mn-lt"/>
                <a:ea typeface="+mn-ea"/>
                <a:cs typeface="+mn-cs"/>
                <a:hlinkClick r:id="rId7" tooltip="Japón"/>
              </a:rPr>
              <a:t>Japón</a:t>
            </a:r>
            <a:r>
              <a:rPr lang="es-ES" sz="1200" b="0" i="0" kern="1200" dirty="0">
                <a:solidFill>
                  <a:schemeClr val="tx1"/>
                </a:solidFill>
                <a:effectLst/>
                <a:latin typeface="+mn-lt"/>
                <a:ea typeface="+mn-ea"/>
                <a:cs typeface="+mn-cs"/>
              </a:rPr>
              <a:t>. Otras opiniones sostienen que el ábaco nació en el </a:t>
            </a:r>
            <a:r>
              <a:rPr lang="es-ES" sz="1200" b="0" i="0" u="none" strike="noStrike" kern="1200" dirty="0">
                <a:solidFill>
                  <a:schemeClr val="tx1"/>
                </a:solidFill>
                <a:effectLst/>
                <a:latin typeface="+mn-lt"/>
                <a:ea typeface="+mn-ea"/>
                <a:cs typeface="+mn-cs"/>
                <a:hlinkClick r:id="rId8" tooltip="Desierto del Sahara"/>
              </a:rPr>
              <a:t>Sahara</a:t>
            </a:r>
            <a:r>
              <a:rPr lang="es-ES" sz="1200" b="0" i="0" kern="1200" dirty="0">
                <a:solidFill>
                  <a:schemeClr val="tx1"/>
                </a:solidFill>
                <a:effectLst/>
                <a:latin typeface="+mn-lt"/>
                <a:ea typeface="+mn-ea"/>
                <a:cs typeface="+mn-cs"/>
              </a:rPr>
              <a:t>, donde los antecesores del actual ábaco eran </a:t>
            </a:r>
            <a:r>
              <a:rPr lang="es-ES" sz="1200" b="0" i="0" u="none" strike="noStrike" kern="1200" dirty="0">
                <a:solidFill>
                  <a:schemeClr val="tx1"/>
                </a:solidFill>
                <a:effectLst/>
                <a:latin typeface="+mn-lt"/>
                <a:ea typeface="+mn-ea"/>
                <a:cs typeface="+mn-cs"/>
                <a:hlinkClick r:id="rId9" tooltip="Tablero de ajedrez"/>
              </a:rPr>
              <a:t>dameros</a:t>
            </a:r>
            <a:r>
              <a:rPr lang="es-ES" sz="1200" b="0" i="0" kern="1200" dirty="0">
                <a:solidFill>
                  <a:schemeClr val="tx1"/>
                </a:solidFill>
                <a:effectLst/>
                <a:latin typeface="+mn-lt"/>
                <a:ea typeface="+mn-ea"/>
                <a:cs typeface="+mn-cs"/>
              </a:rPr>
              <a:t> rayados en la arena o en las rocas, usados tanto para realizar cálculos aritméticos como para jugar a diversos juegos tradicionales de inteligencia, que en el Sahara y en las </a:t>
            </a:r>
            <a:r>
              <a:rPr lang="es-ES" sz="1200" b="0" i="0" u="none" strike="noStrike" kern="1200" dirty="0">
                <a:solidFill>
                  <a:schemeClr val="tx1"/>
                </a:solidFill>
                <a:effectLst/>
                <a:latin typeface="+mn-lt"/>
                <a:ea typeface="+mn-ea"/>
                <a:cs typeface="+mn-cs"/>
                <a:hlinkClick r:id="rId10" tooltip="Canarias"/>
              </a:rPr>
              <a:t>islas Canarias</a:t>
            </a:r>
            <a:r>
              <a:rPr lang="es-ES" sz="1200" b="0" i="0" kern="1200" dirty="0">
                <a:solidFill>
                  <a:schemeClr val="tx1"/>
                </a:solidFill>
                <a:effectLst/>
                <a:latin typeface="+mn-lt"/>
                <a:ea typeface="+mn-ea"/>
                <a:cs typeface="+mn-cs"/>
              </a:rPr>
              <a:t> son muy frecuentes.</a:t>
            </a:r>
            <a:endParaRPr lang="es-ES" dirty="0"/>
          </a:p>
        </p:txBody>
      </p:sp>
      <p:sp>
        <p:nvSpPr>
          <p:cNvPr id="4" name="Marcador de número de diapositiva 3"/>
          <p:cNvSpPr>
            <a:spLocks noGrp="1"/>
          </p:cNvSpPr>
          <p:nvPr>
            <p:ph type="sldNum" sz="quarter" idx="5"/>
          </p:nvPr>
        </p:nvSpPr>
        <p:spPr/>
        <p:txBody>
          <a:bodyPr/>
          <a:lstStyle/>
          <a:p>
            <a:fld id="{AC044CFE-224B-4120-B375-A39A7619C5CF}" type="slidenum">
              <a:rPr lang="es-ES" smtClean="0"/>
              <a:t>4</a:t>
            </a:fld>
            <a:endParaRPr lang="es-ES"/>
          </a:p>
        </p:txBody>
      </p:sp>
    </p:spTree>
    <p:extLst>
      <p:ext uri="{BB962C8B-B14F-4D97-AF65-F5344CB8AC3E}">
        <p14:creationId xmlns:p14="http://schemas.microsoft.com/office/powerpoint/2010/main" val="2074987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dirty="0">
                <a:solidFill>
                  <a:schemeClr val="tx1"/>
                </a:solidFill>
                <a:effectLst/>
                <a:latin typeface="+mn-lt"/>
                <a:ea typeface="+mn-ea"/>
                <a:cs typeface="+mn-cs"/>
                <a:hlinkClick r:id="rId3" tooltip="1645"/>
              </a:rPr>
              <a:t>1645</a:t>
            </a:r>
            <a:r>
              <a:rPr lang="es-ES" sz="1200" b="0" i="0"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hlinkClick r:id="rId4" tooltip="Blaise Pascal"/>
              </a:rPr>
              <a:t>Blaise Pascal</a:t>
            </a:r>
            <a:r>
              <a:rPr lang="es-ES" sz="1200" b="0" i="0" kern="1200" dirty="0">
                <a:solidFill>
                  <a:schemeClr val="tx1"/>
                </a:solidFill>
                <a:effectLst/>
                <a:latin typeface="+mn-lt"/>
                <a:ea typeface="+mn-ea"/>
                <a:cs typeface="+mn-cs"/>
              </a:rPr>
              <a:t> inventa la </a:t>
            </a:r>
            <a:r>
              <a:rPr lang="es-ES" sz="1200" b="0" i="0" u="none" strike="noStrike" kern="1200" dirty="0">
                <a:solidFill>
                  <a:schemeClr val="tx1"/>
                </a:solidFill>
                <a:effectLst/>
                <a:latin typeface="+mn-lt"/>
                <a:ea typeface="+mn-ea"/>
                <a:cs typeface="+mn-cs"/>
                <a:hlinkClick r:id="rId5" tooltip="Pascalina"/>
              </a:rPr>
              <a:t>pascalina</a:t>
            </a:r>
            <a:r>
              <a:rPr lang="es-ES" sz="1200" b="0" i="0" kern="1200" dirty="0">
                <a:solidFill>
                  <a:schemeClr val="tx1"/>
                </a:solidFill>
                <a:effectLst/>
                <a:latin typeface="+mn-lt"/>
                <a:ea typeface="+mn-ea"/>
                <a:cs typeface="+mn-cs"/>
              </a:rPr>
              <a:t>. Con esta máquina, los datos se representaban mediante las posiciones de los </a:t>
            </a:r>
            <a:r>
              <a:rPr lang="es-ES" sz="1200" b="0" i="0" u="none" strike="noStrike" kern="1200" dirty="0">
                <a:solidFill>
                  <a:schemeClr val="tx1"/>
                </a:solidFill>
                <a:effectLst/>
                <a:latin typeface="+mn-lt"/>
                <a:ea typeface="+mn-ea"/>
                <a:cs typeface="+mn-cs"/>
                <a:hlinkClick r:id="rId6" tooltip="Engrane"/>
              </a:rPr>
              <a:t>engranajes</a:t>
            </a:r>
            <a:r>
              <a:rPr lang="es-ES" sz="1200" b="0" i="0" kern="1200" dirty="0">
                <a:solidFill>
                  <a:schemeClr val="tx1"/>
                </a:solidFill>
                <a:effectLst/>
                <a:latin typeface="+mn-lt"/>
                <a:ea typeface="+mn-ea"/>
                <a:cs typeface="+mn-cs"/>
              </a:rPr>
              <a:t>. La pascalina es una de las primeras calculadoras mecánicas, que funcionaba a base de ruedas de diez dientes en las que cada uno de los dientes representaba un dígito del 0 al 9. Las ruedas estaban conectadas de tal manera que podían sumarse números haciéndolas avanzar el número de dientes correcto.</a:t>
            </a:r>
            <a:endParaRPr lang="es-ES" dirty="0"/>
          </a:p>
        </p:txBody>
      </p:sp>
      <p:sp>
        <p:nvSpPr>
          <p:cNvPr id="4" name="Marcador de número de diapositiva 3"/>
          <p:cNvSpPr>
            <a:spLocks noGrp="1"/>
          </p:cNvSpPr>
          <p:nvPr>
            <p:ph type="sldNum" sz="quarter" idx="5"/>
          </p:nvPr>
        </p:nvSpPr>
        <p:spPr/>
        <p:txBody>
          <a:bodyPr/>
          <a:lstStyle/>
          <a:p>
            <a:fld id="{AC044CFE-224B-4120-B375-A39A7619C5CF}" type="slidenum">
              <a:rPr lang="es-ES" smtClean="0"/>
              <a:t>5</a:t>
            </a:fld>
            <a:endParaRPr lang="es-ES"/>
          </a:p>
        </p:txBody>
      </p:sp>
    </p:spTree>
    <p:extLst>
      <p:ext uri="{BB962C8B-B14F-4D97-AF65-F5344CB8AC3E}">
        <p14:creationId xmlns:p14="http://schemas.microsoft.com/office/powerpoint/2010/main" val="638444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sng" kern="1200" dirty="0">
                <a:solidFill>
                  <a:schemeClr val="tx1"/>
                </a:solidFill>
                <a:effectLst/>
                <a:latin typeface="+mn-lt"/>
                <a:ea typeface="+mn-ea"/>
                <a:cs typeface="+mn-cs"/>
                <a:hlinkClick r:id="rId3"/>
              </a:rPr>
              <a:t>1822</a:t>
            </a:r>
            <a:r>
              <a:rPr lang="es-ES" sz="1200" b="0" i="0"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hlinkClick r:id="rId4" tooltip="Charles Babbage"/>
              </a:rPr>
              <a:t>Charles Babbage</a:t>
            </a:r>
            <a:r>
              <a:rPr lang="es-ES" sz="1200" b="0" i="0" kern="1200" dirty="0">
                <a:solidFill>
                  <a:schemeClr val="tx1"/>
                </a:solidFill>
                <a:effectLst/>
                <a:latin typeface="+mn-lt"/>
                <a:ea typeface="+mn-ea"/>
                <a:cs typeface="+mn-cs"/>
              </a:rPr>
              <a:t> completa su </a:t>
            </a:r>
            <a:r>
              <a:rPr lang="es-ES" sz="1200" b="0" i="0" u="none" strike="noStrike" kern="1200" dirty="0">
                <a:solidFill>
                  <a:schemeClr val="tx1"/>
                </a:solidFill>
                <a:effectLst/>
                <a:latin typeface="+mn-lt"/>
                <a:ea typeface="+mn-ea"/>
                <a:cs typeface="+mn-cs"/>
                <a:hlinkClick r:id="rId5" tooltip="Máquina diferencial"/>
              </a:rPr>
              <a:t>artefacto de la diferencia</a:t>
            </a:r>
            <a:r>
              <a:rPr lang="es-ES" sz="1200" b="0" i="0" kern="1200" dirty="0">
                <a:solidFill>
                  <a:schemeClr val="tx1"/>
                </a:solidFill>
                <a:effectLst/>
                <a:latin typeface="+mn-lt"/>
                <a:ea typeface="+mn-ea"/>
                <a:cs typeface="+mn-cs"/>
              </a:rPr>
              <a:t>, una máquina de propósito específico que se podía usar para calcular valores de </a:t>
            </a:r>
            <a:r>
              <a:rPr lang="es-ES" sz="1200" b="0" i="0" u="none" strike="noStrike" kern="1200" dirty="0">
                <a:solidFill>
                  <a:schemeClr val="tx1"/>
                </a:solidFill>
                <a:effectLst/>
                <a:latin typeface="+mn-lt"/>
                <a:ea typeface="+mn-ea"/>
                <a:cs typeface="+mn-cs"/>
                <a:hlinkClick r:id="rId6" tooltip="Función polinómica"/>
              </a:rPr>
              <a:t>funciones polinómicas</a:t>
            </a:r>
            <a:r>
              <a:rPr lang="es-ES" sz="1200" b="0" i="0" kern="1200" dirty="0">
                <a:solidFill>
                  <a:schemeClr val="tx1"/>
                </a:solidFill>
                <a:effectLst/>
                <a:latin typeface="+mn-lt"/>
                <a:ea typeface="+mn-ea"/>
                <a:cs typeface="+mn-cs"/>
              </a:rPr>
              <a:t> mediante el </a:t>
            </a:r>
            <a:r>
              <a:rPr lang="es-ES" sz="1200" b="0" i="0" u="none" strike="noStrike" kern="1200" dirty="0">
                <a:solidFill>
                  <a:schemeClr val="tx1"/>
                </a:solidFill>
                <a:effectLst/>
                <a:latin typeface="+mn-lt"/>
                <a:ea typeface="+mn-ea"/>
                <a:cs typeface="+mn-cs"/>
                <a:hlinkClick r:id="rId7" tooltip="Método de las diferencias finitas"/>
              </a:rPr>
              <a:t>método de las diferencias</a:t>
            </a:r>
            <a:r>
              <a:rPr lang="es-ES" sz="1200" b="0" i="0" kern="1200" dirty="0">
                <a:solidFill>
                  <a:schemeClr val="tx1"/>
                </a:solidFill>
                <a:effectLst/>
                <a:latin typeface="+mn-lt"/>
                <a:ea typeface="+mn-ea"/>
                <a:cs typeface="+mn-cs"/>
              </a:rPr>
              <a:t>. El artefacto de la diferencia era un ensamble complejo de ruedas, engranajes, y remaches. Babbage diseñó su "artefacto analítico", un aparato de propósito general que era capaz de ejecutar cualquier tipo de </a:t>
            </a:r>
            <a:r>
              <a:rPr lang="es-ES" sz="1200" b="0" i="0" u="none" strike="noStrike" kern="1200" dirty="0">
                <a:solidFill>
                  <a:schemeClr val="tx1"/>
                </a:solidFill>
                <a:effectLst/>
                <a:latin typeface="+mn-lt"/>
                <a:ea typeface="+mn-ea"/>
                <a:cs typeface="+mn-cs"/>
                <a:hlinkClick r:id="rId8" tooltip="Cálculo"/>
              </a:rPr>
              <a:t>cálculo</a:t>
            </a:r>
            <a:r>
              <a:rPr lang="es-ES" sz="1200" b="0" i="0" kern="1200" dirty="0">
                <a:solidFill>
                  <a:schemeClr val="tx1"/>
                </a:solidFill>
                <a:effectLst/>
                <a:latin typeface="+mn-lt"/>
                <a:ea typeface="+mn-ea"/>
                <a:cs typeface="+mn-cs"/>
              </a:rPr>
              <a:t> matemático. Los diseños del artefacto analítico eran la primera conceptualización clara de una máquina que podría ejecutar el tipo de cálculos computacionales que ahora se consideran el corazón de la informática. Babbage nunca construyó su artefacto analítico, pero su plan influyó en toda </a:t>
            </a:r>
            <a:r>
              <a:rPr lang="es-ES" sz="1200" b="0" i="0" u="none" strike="noStrike" kern="1200" dirty="0">
                <a:solidFill>
                  <a:schemeClr val="tx1"/>
                </a:solidFill>
                <a:effectLst/>
                <a:latin typeface="+mn-lt"/>
                <a:ea typeface="+mn-ea"/>
                <a:cs typeface="+mn-cs"/>
                <a:hlinkClick r:id="rId9" tooltip="Computadora digital"/>
              </a:rPr>
              <a:t>computadora digital</a:t>
            </a:r>
            <a:r>
              <a:rPr lang="es-ES" sz="1200" b="0" i="0" kern="1200" dirty="0">
                <a:solidFill>
                  <a:schemeClr val="tx1"/>
                </a:solidFill>
                <a:effectLst/>
                <a:latin typeface="+mn-lt"/>
                <a:ea typeface="+mn-ea"/>
                <a:cs typeface="+mn-cs"/>
              </a:rPr>
              <a:t> subsiguiente, incluidas las modernas. El artefacto analítico fue finalmente construido por un equipo moderno de ingenieros, en </a:t>
            </a:r>
            <a:r>
              <a:rPr lang="es-ES" sz="1200" b="0" i="0" u="none" strike="noStrike" kern="1200" dirty="0">
                <a:solidFill>
                  <a:schemeClr val="tx1"/>
                </a:solidFill>
                <a:effectLst/>
                <a:latin typeface="+mn-lt"/>
                <a:ea typeface="+mn-ea"/>
                <a:cs typeface="+mn-cs"/>
                <a:hlinkClick r:id="rId10" tooltip="1989"/>
              </a:rPr>
              <a:t>1989</a:t>
            </a:r>
            <a:r>
              <a:rPr lang="es-ES" sz="1200" b="0" i="0" kern="1200" dirty="0">
                <a:solidFill>
                  <a:schemeClr val="tx1"/>
                </a:solidFill>
                <a:effectLst/>
                <a:latin typeface="+mn-lt"/>
                <a:ea typeface="+mn-ea"/>
                <a:cs typeface="+mn-cs"/>
              </a:rPr>
              <a:t>, cien años después de la muerte de Babbage en </a:t>
            </a:r>
            <a:r>
              <a:rPr lang="es-ES" sz="1200" b="0" i="0" u="none" strike="noStrike" kern="1200" dirty="0">
                <a:solidFill>
                  <a:schemeClr val="tx1"/>
                </a:solidFill>
                <a:effectLst/>
                <a:latin typeface="+mn-lt"/>
                <a:ea typeface="+mn-ea"/>
                <a:cs typeface="+mn-cs"/>
                <a:hlinkClick r:id="rId11" tooltip="1871"/>
              </a:rPr>
              <a:t>1871</a:t>
            </a:r>
            <a:r>
              <a:rPr lang="es-ES" sz="1200" b="0" i="0" kern="1200" dirty="0">
                <a:solidFill>
                  <a:schemeClr val="tx1"/>
                </a:solidFill>
                <a:effectLst/>
                <a:latin typeface="+mn-lt"/>
                <a:ea typeface="+mn-ea"/>
                <a:cs typeface="+mn-cs"/>
              </a:rPr>
              <a:t>. Por su discernimiento, Babbage es conocido hoy en día como el </a:t>
            </a:r>
            <a:r>
              <a:rPr lang="es-ES" sz="1200" b="0" i="1" kern="1200" dirty="0">
                <a:solidFill>
                  <a:schemeClr val="tx1"/>
                </a:solidFill>
                <a:effectLst/>
                <a:latin typeface="+mn-lt"/>
                <a:ea typeface="+mn-ea"/>
                <a:cs typeface="+mn-cs"/>
              </a:rPr>
              <a:t>Padre de las Computadoras Modernas</a:t>
            </a:r>
            <a:r>
              <a:rPr lang="es-ES" sz="1200" b="0" i="0" kern="1200" dirty="0">
                <a:solidFill>
                  <a:schemeClr val="tx1"/>
                </a:solidFill>
                <a:effectLst/>
                <a:latin typeface="+mn-lt"/>
                <a:ea typeface="+mn-ea"/>
                <a:cs typeface="+mn-cs"/>
              </a:rPr>
              <a:t>.</a:t>
            </a:r>
            <a:endParaRPr lang="es-ES" dirty="0"/>
          </a:p>
        </p:txBody>
      </p:sp>
      <p:sp>
        <p:nvSpPr>
          <p:cNvPr id="4" name="Marcador de número de diapositiva 3"/>
          <p:cNvSpPr>
            <a:spLocks noGrp="1"/>
          </p:cNvSpPr>
          <p:nvPr>
            <p:ph type="sldNum" sz="quarter" idx="5"/>
          </p:nvPr>
        </p:nvSpPr>
        <p:spPr/>
        <p:txBody>
          <a:bodyPr/>
          <a:lstStyle/>
          <a:p>
            <a:fld id="{AC044CFE-224B-4120-B375-A39A7619C5CF}" type="slidenum">
              <a:rPr lang="es-ES" smtClean="0"/>
              <a:t>6</a:t>
            </a:fld>
            <a:endParaRPr lang="es-ES"/>
          </a:p>
        </p:txBody>
      </p:sp>
    </p:spTree>
    <p:extLst>
      <p:ext uri="{BB962C8B-B14F-4D97-AF65-F5344CB8AC3E}">
        <p14:creationId xmlns:p14="http://schemas.microsoft.com/office/powerpoint/2010/main" val="413026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dirty="0">
                <a:solidFill>
                  <a:schemeClr val="tx1"/>
                </a:solidFill>
                <a:effectLst/>
                <a:latin typeface="+mn-lt"/>
                <a:ea typeface="+mn-ea"/>
                <a:cs typeface="+mn-cs"/>
                <a:hlinkClick r:id="rId3" tooltip="1843"/>
              </a:rPr>
              <a:t>1843</a:t>
            </a:r>
            <a:r>
              <a:rPr lang="es-ES" sz="1200" b="0" i="0"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hlinkClick r:id="rId4" tooltip="Ada Augusta Lovelace"/>
              </a:rPr>
              <a:t>Ada Augusta Lovelace</a:t>
            </a:r>
            <a:r>
              <a:rPr lang="es-ES" sz="1200" b="0" i="0" kern="1200" dirty="0">
                <a:solidFill>
                  <a:schemeClr val="tx1"/>
                </a:solidFill>
                <a:effectLst/>
                <a:latin typeface="+mn-lt"/>
                <a:ea typeface="+mn-ea"/>
                <a:cs typeface="+mn-cs"/>
              </a:rPr>
              <a:t> sugirió la idea de que las tarjetas perforadas se adaptaran de manera que causaran que el motor de Babbage repitiera ciertas operaciones. Debido a esta sugerencia algunos consideran a Lady Lovelace la primera programadora.</a:t>
            </a:r>
            <a:endParaRPr lang="es-ES" dirty="0"/>
          </a:p>
        </p:txBody>
      </p:sp>
      <p:sp>
        <p:nvSpPr>
          <p:cNvPr id="4" name="Marcador de número de diapositiva 3"/>
          <p:cNvSpPr>
            <a:spLocks noGrp="1"/>
          </p:cNvSpPr>
          <p:nvPr>
            <p:ph type="sldNum" sz="quarter" idx="5"/>
          </p:nvPr>
        </p:nvSpPr>
        <p:spPr/>
        <p:txBody>
          <a:bodyPr/>
          <a:lstStyle/>
          <a:p>
            <a:fld id="{AC044CFE-224B-4120-B375-A39A7619C5CF}" type="slidenum">
              <a:rPr lang="es-ES" smtClean="0"/>
              <a:t>7</a:t>
            </a:fld>
            <a:endParaRPr lang="es-ES"/>
          </a:p>
        </p:txBody>
      </p:sp>
    </p:spTree>
    <p:extLst>
      <p:ext uri="{BB962C8B-B14F-4D97-AF65-F5344CB8AC3E}">
        <p14:creationId xmlns:p14="http://schemas.microsoft.com/office/powerpoint/2010/main" val="2403729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dirty="0">
                <a:solidFill>
                  <a:schemeClr val="tx1"/>
                </a:solidFill>
                <a:effectLst/>
                <a:latin typeface="+mn-lt"/>
                <a:ea typeface="+mn-ea"/>
                <a:cs typeface="+mn-cs"/>
                <a:hlinkClick r:id="rId3" tooltip="1946"/>
              </a:rPr>
              <a:t>1946</a:t>
            </a:r>
            <a:r>
              <a:rPr lang="es-ES" sz="1200" b="0" i="0" kern="1200" dirty="0">
                <a:solidFill>
                  <a:schemeClr val="tx1"/>
                </a:solidFill>
                <a:effectLst/>
                <a:latin typeface="+mn-lt"/>
                <a:ea typeface="+mn-ea"/>
                <a:cs typeface="+mn-cs"/>
              </a:rPr>
              <a:t>: en la </a:t>
            </a:r>
            <a:r>
              <a:rPr lang="es-ES" sz="1200" b="0" i="0" u="none" strike="noStrike" kern="1200" dirty="0">
                <a:solidFill>
                  <a:schemeClr val="tx1"/>
                </a:solidFill>
                <a:effectLst/>
                <a:latin typeface="+mn-lt"/>
                <a:ea typeface="+mn-ea"/>
                <a:cs typeface="+mn-cs"/>
                <a:hlinkClick r:id="rId4" tooltip="Universidad de Pensilvania"/>
              </a:rPr>
              <a:t>Universidad de Pensilvania</a:t>
            </a:r>
            <a:r>
              <a:rPr lang="es-ES" sz="1200" b="0" i="0" kern="1200" dirty="0">
                <a:solidFill>
                  <a:schemeClr val="tx1"/>
                </a:solidFill>
                <a:effectLst/>
                <a:latin typeface="+mn-lt"/>
                <a:ea typeface="+mn-ea"/>
                <a:cs typeface="+mn-cs"/>
              </a:rPr>
              <a:t> se construye la </a:t>
            </a:r>
            <a:r>
              <a:rPr lang="es-ES" sz="1200" b="0" i="0" u="none" strike="noStrike" kern="1200" dirty="0">
                <a:solidFill>
                  <a:schemeClr val="tx1"/>
                </a:solidFill>
                <a:effectLst/>
                <a:latin typeface="+mn-lt"/>
                <a:ea typeface="+mn-ea"/>
                <a:cs typeface="+mn-cs"/>
                <a:hlinkClick r:id="rId5" tooltip="ENIAC"/>
              </a:rPr>
              <a:t>ENIAC</a:t>
            </a:r>
            <a:r>
              <a:rPr lang="es-ES" sz="1200" b="0" i="0" kern="1200" dirty="0">
                <a:solidFill>
                  <a:schemeClr val="tx1"/>
                </a:solidFill>
                <a:effectLst/>
                <a:latin typeface="+mn-lt"/>
                <a:ea typeface="+mn-ea"/>
                <a:cs typeface="+mn-cs"/>
              </a:rPr>
              <a:t> (Electronic </a:t>
            </a:r>
            <a:r>
              <a:rPr lang="es-ES" sz="1200" b="0" i="0" kern="1200" dirty="0" err="1">
                <a:solidFill>
                  <a:schemeClr val="tx1"/>
                </a:solidFill>
                <a:effectLst/>
                <a:latin typeface="+mn-lt"/>
                <a:ea typeface="+mn-ea"/>
                <a:cs typeface="+mn-cs"/>
              </a:rPr>
              <a:t>Numerical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Integrator</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Calculator</a:t>
            </a:r>
            <a:r>
              <a:rPr lang="es-ES" sz="1200" b="0" i="0" kern="1200" dirty="0">
                <a:solidFill>
                  <a:schemeClr val="tx1"/>
                </a:solidFill>
                <a:effectLst/>
                <a:latin typeface="+mn-lt"/>
                <a:ea typeface="+mn-ea"/>
                <a:cs typeface="+mn-cs"/>
              </a:rPr>
              <a:t>), que fue la primera computadora electrónica de propósito general. Esta máquina ocupaba todo un sótano de la Universidad</a:t>
            </a:r>
            <a:endParaRPr lang="es-ES" dirty="0"/>
          </a:p>
        </p:txBody>
      </p:sp>
      <p:sp>
        <p:nvSpPr>
          <p:cNvPr id="4" name="Marcador de número de diapositiva 3"/>
          <p:cNvSpPr>
            <a:spLocks noGrp="1"/>
          </p:cNvSpPr>
          <p:nvPr>
            <p:ph type="sldNum" sz="quarter" idx="5"/>
          </p:nvPr>
        </p:nvSpPr>
        <p:spPr/>
        <p:txBody>
          <a:bodyPr/>
          <a:lstStyle/>
          <a:p>
            <a:fld id="{AC044CFE-224B-4120-B375-A39A7619C5CF}" type="slidenum">
              <a:rPr lang="es-ES" smtClean="0"/>
              <a:t>8</a:t>
            </a:fld>
            <a:endParaRPr lang="es-ES"/>
          </a:p>
        </p:txBody>
      </p:sp>
    </p:spTree>
    <p:extLst>
      <p:ext uri="{BB962C8B-B14F-4D97-AF65-F5344CB8AC3E}">
        <p14:creationId xmlns:p14="http://schemas.microsoft.com/office/powerpoint/2010/main" val="283954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a:solidFill>
                  <a:schemeClr val="tx1"/>
                </a:solidFill>
                <a:effectLst/>
                <a:latin typeface="+mn-lt"/>
                <a:ea typeface="+mn-ea"/>
                <a:cs typeface="+mn-cs"/>
              </a:rPr>
              <a:t>Fue directora de la División de Ingeniería de Software del Laboratorio de Instrumentación del </a:t>
            </a:r>
            <a:r>
              <a:rPr lang="es-ES" sz="1200" b="0" i="0" u="none" strike="noStrike" kern="1200" dirty="0">
                <a:solidFill>
                  <a:schemeClr val="tx1"/>
                </a:solidFill>
                <a:effectLst/>
                <a:latin typeface="+mn-lt"/>
                <a:ea typeface="+mn-ea"/>
                <a:cs typeface="+mn-cs"/>
                <a:hlinkClick r:id="rId3" tooltip="MIT"/>
              </a:rPr>
              <a:t>MIT</a:t>
            </a:r>
            <a:r>
              <a:rPr lang="es-ES" sz="1200" b="0" i="0" kern="1200" dirty="0">
                <a:solidFill>
                  <a:schemeClr val="tx1"/>
                </a:solidFill>
                <a:effectLst/>
                <a:latin typeface="+mn-lt"/>
                <a:ea typeface="+mn-ea"/>
                <a:cs typeface="+mn-cs"/>
              </a:rPr>
              <a:t>,</a:t>
            </a:r>
            <a:r>
              <a:rPr lang="es-ES" sz="1200" b="0" i="0" u="none" strike="noStrike" kern="1200" baseline="30000" dirty="0">
                <a:solidFill>
                  <a:schemeClr val="tx1"/>
                </a:solidFill>
                <a:effectLst/>
                <a:latin typeface="+mn-lt"/>
                <a:ea typeface="+mn-ea"/>
                <a:cs typeface="+mn-cs"/>
                <a:hlinkClick r:id="rId4"/>
              </a:rPr>
              <a:t>1</a:t>
            </a:r>
            <a:r>
              <a:rPr lang="es-ES" sz="1200" b="0" i="0" kern="1200" dirty="0">
                <a:solidFill>
                  <a:schemeClr val="tx1"/>
                </a:solidFill>
                <a:effectLst/>
                <a:latin typeface="+mn-lt"/>
                <a:ea typeface="+mn-ea"/>
                <a:cs typeface="+mn-cs"/>
              </a:rPr>
              <a:t>​ donde con su equipo desarrolló el software de navegación "</a:t>
            </a:r>
            <a:r>
              <a:rPr lang="es-ES" sz="1200" b="0" i="0" kern="1200" dirty="0" err="1">
                <a:solidFill>
                  <a:schemeClr val="tx1"/>
                </a:solidFill>
                <a:effectLst/>
                <a:latin typeface="+mn-lt"/>
                <a:ea typeface="+mn-ea"/>
                <a:cs typeface="+mn-cs"/>
              </a:rPr>
              <a:t>on-board</a:t>
            </a:r>
            <a:r>
              <a:rPr lang="es-ES" sz="1200" b="0" i="0" kern="1200" dirty="0">
                <a:solidFill>
                  <a:schemeClr val="tx1"/>
                </a:solidFill>
                <a:effectLst/>
                <a:latin typeface="+mn-lt"/>
                <a:ea typeface="+mn-ea"/>
                <a:cs typeface="+mn-cs"/>
              </a:rPr>
              <a:t>" para el </a:t>
            </a:r>
            <a:r>
              <a:rPr lang="es-ES" sz="1200" b="0" i="0" u="none" strike="noStrike" kern="1200" dirty="0">
                <a:solidFill>
                  <a:schemeClr val="tx1"/>
                </a:solidFill>
                <a:effectLst/>
                <a:latin typeface="+mn-lt"/>
                <a:ea typeface="+mn-ea"/>
                <a:cs typeface="+mn-cs"/>
                <a:hlinkClick r:id="rId5"/>
              </a:rPr>
              <a:t>Programa Espacial Apolo</a:t>
            </a:r>
            <a:r>
              <a:rPr lang="es-ES" sz="1200" b="0" i="0" kern="1200" dirty="0">
                <a:solidFill>
                  <a:schemeClr val="tx1"/>
                </a:solidFill>
                <a:effectLst/>
                <a:latin typeface="+mn-lt"/>
                <a:ea typeface="+mn-ea"/>
                <a:cs typeface="+mn-cs"/>
              </a:rPr>
              <a:t>.</a:t>
            </a:r>
            <a:r>
              <a:rPr lang="es-ES" sz="1200" b="0" i="0" u="none" strike="noStrike" kern="1200" baseline="30000" dirty="0">
                <a:solidFill>
                  <a:schemeClr val="tx1"/>
                </a:solidFill>
                <a:effectLst/>
                <a:latin typeface="+mn-lt"/>
                <a:ea typeface="+mn-ea"/>
                <a:cs typeface="+mn-cs"/>
                <a:hlinkClick r:id="rId6"/>
              </a:rPr>
              <a:t>2</a:t>
            </a:r>
            <a:r>
              <a:rPr lang="es-ES" sz="1200" b="0" i="0" kern="1200" dirty="0">
                <a:solidFill>
                  <a:schemeClr val="tx1"/>
                </a:solidFill>
                <a:effectLst/>
                <a:latin typeface="+mn-lt"/>
                <a:ea typeface="+mn-ea"/>
                <a:cs typeface="+mn-cs"/>
              </a:rPr>
              <a:t>​</a:t>
            </a:r>
            <a:r>
              <a:rPr lang="es-ES" sz="1200" b="0" i="0" u="none" strike="noStrike" kern="1200" baseline="30000" dirty="0">
                <a:solidFill>
                  <a:schemeClr val="tx1"/>
                </a:solidFill>
                <a:effectLst/>
                <a:latin typeface="+mn-lt"/>
                <a:ea typeface="+mn-ea"/>
                <a:cs typeface="+mn-cs"/>
                <a:hlinkClick r:id="rId7"/>
              </a:rPr>
              <a:t>3</a:t>
            </a:r>
            <a:r>
              <a:rPr lang="es-ES" sz="1200" b="0" i="0" kern="1200" dirty="0">
                <a:solidFill>
                  <a:schemeClr val="tx1"/>
                </a:solidFill>
                <a:effectLst/>
                <a:latin typeface="+mn-lt"/>
                <a:ea typeface="+mn-ea"/>
                <a:cs typeface="+mn-cs"/>
              </a:rPr>
              <a:t>​</a:t>
            </a:r>
            <a:r>
              <a:rPr lang="es-ES" sz="1200" b="0" i="0" u="none" strike="noStrike" kern="1200" baseline="30000" dirty="0">
                <a:solidFill>
                  <a:schemeClr val="tx1"/>
                </a:solidFill>
                <a:effectLst/>
                <a:latin typeface="+mn-lt"/>
                <a:ea typeface="+mn-ea"/>
                <a:cs typeface="+mn-cs"/>
                <a:hlinkClick r:id="rId8"/>
              </a:rPr>
              <a:t>4</a:t>
            </a:r>
            <a:endParaRPr lang="es-ES" dirty="0"/>
          </a:p>
        </p:txBody>
      </p:sp>
      <p:sp>
        <p:nvSpPr>
          <p:cNvPr id="4" name="Marcador de número de diapositiva 3"/>
          <p:cNvSpPr>
            <a:spLocks noGrp="1"/>
          </p:cNvSpPr>
          <p:nvPr>
            <p:ph type="sldNum" sz="quarter" idx="5"/>
          </p:nvPr>
        </p:nvSpPr>
        <p:spPr/>
        <p:txBody>
          <a:bodyPr/>
          <a:lstStyle/>
          <a:p>
            <a:fld id="{AC044CFE-224B-4120-B375-A39A7619C5CF}" type="slidenum">
              <a:rPr lang="es-ES" smtClean="0"/>
              <a:t>9</a:t>
            </a:fld>
            <a:endParaRPr lang="es-ES"/>
          </a:p>
        </p:txBody>
      </p:sp>
    </p:spTree>
    <p:extLst>
      <p:ext uri="{BB962C8B-B14F-4D97-AF65-F5344CB8AC3E}">
        <p14:creationId xmlns:p14="http://schemas.microsoft.com/office/powerpoint/2010/main" val="2247625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dirty="0">
                <a:solidFill>
                  <a:schemeClr val="tx1"/>
                </a:solidFill>
                <a:effectLst/>
                <a:latin typeface="+mn-lt"/>
                <a:ea typeface="+mn-ea"/>
                <a:cs typeface="+mn-cs"/>
                <a:hlinkClick r:id="rId3" tooltip="1946"/>
              </a:rPr>
              <a:t>1946</a:t>
            </a:r>
            <a:r>
              <a:rPr lang="es-ES" sz="1200" b="0" i="0" kern="1200" dirty="0">
                <a:solidFill>
                  <a:schemeClr val="tx1"/>
                </a:solidFill>
                <a:effectLst/>
                <a:latin typeface="+mn-lt"/>
                <a:ea typeface="+mn-ea"/>
                <a:cs typeface="+mn-cs"/>
              </a:rPr>
              <a:t>: en la </a:t>
            </a:r>
            <a:r>
              <a:rPr lang="es-ES" sz="1200" b="0" i="0" u="none" strike="noStrike" kern="1200" dirty="0">
                <a:solidFill>
                  <a:schemeClr val="tx1"/>
                </a:solidFill>
                <a:effectLst/>
                <a:latin typeface="+mn-lt"/>
                <a:ea typeface="+mn-ea"/>
                <a:cs typeface="+mn-cs"/>
                <a:hlinkClick r:id="rId4" tooltip="Universidad de Pensilvania"/>
              </a:rPr>
              <a:t>Universidad de Pensilvania</a:t>
            </a:r>
            <a:r>
              <a:rPr lang="es-ES" sz="1200" b="0" i="0" kern="1200" dirty="0">
                <a:solidFill>
                  <a:schemeClr val="tx1"/>
                </a:solidFill>
                <a:effectLst/>
                <a:latin typeface="+mn-lt"/>
                <a:ea typeface="+mn-ea"/>
                <a:cs typeface="+mn-cs"/>
              </a:rPr>
              <a:t> se construye la </a:t>
            </a:r>
            <a:r>
              <a:rPr lang="es-ES" sz="1200" b="0" i="0" u="none" strike="noStrike" kern="1200" dirty="0">
                <a:solidFill>
                  <a:schemeClr val="tx1"/>
                </a:solidFill>
                <a:effectLst/>
                <a:latin typeface="+mn-lt"/>
                <a:ea typeface="+mn-ea"/>
                <a:cs typeface="+mn-cs"/>
                <a:hlinkClick r:id="rId5" tooltip="ENIAC"/>
              </a:rPr>
              <a:t>ENIAC</a:t>
            </a:r>
            <a:r>
              <a:rPr lang="es-ES" sz="1200" b="0" i="0" kern="1200" dirty="0">
                <a:solidFill>
                  <a:schemeClr val="tx1"/>
                </a:solidFill>
                <a:effectLst/>
                <a:latin typeface="+mn-lt"/>
                <a:ea typeface="+mn-ea"/>
                <a:cs typeface="+mn-cs"/>
              </a:rPr>
              <a:t> (Electronic </a:t>
            </a:r>
            <a:r>
              <a:rPr lang="es-ES" sz="1200" b="0" i="0" kern="1200" dirty="0" err="1">
                <a:solidFill>
                  <a:schemeClr val="tx1"/>
                </a:solidFill>
                <a:effectLst/>
                <a:latin typeface="+mn-lt"/>
                <a:ea typeface="+mn-ea"/>
                <a:cs typeface="+mn-cs"/>
              </a:rPr>
              <a:t>Numerical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Integrator</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Calculator</a:t>
            </a:r>
            <a:r>
              <a:rPr lang="es-ES" sz="1200" b="0" i="0" kern="1200" dirty="0">
                <a:solidFill>
                  <a:schemeClr val="tx1"/>
                </a:solidFill>
                <a:effectLst/>
                <a:latin typeface="+mn-lt"/>
                <a:ea typeface="+mn-ea"/>
                <a:cs typeface="+mn-cs"/>
              </a:rPr>
              <a:t>), que fue la primera computadora electrónica de propósito general. Esta máquina ocupaba todo un sótano de la Universidad,</a:t>
            </a:r>
            <a:endParaRPr lang="es-ES" dirty="0"/>
          </a:p>
        </p:txBody>
      </p:sp>
      <p:sp>
        <p:nvSpPr>
          <p:cNvPr id="4" name="Marcador de número de diapositiva 3"/>
          <p:cNvSpPr>
            <a:spLocks noGrp="1"/>
          </p:cNvSpPr>
          <p:nvPr>
            <p:ph type="sldNum" sz="quarter" idx="5"/>
          </p:nvPr>
        </p:nvSpPr>
        <p:spPr/>
        <p:txBody>
          <a:bodyPr/>
          <a:lstStyle/>
          <a:p>
            <a:fld id="{AC044CFE-224B-4120-B375-A39A7619C5CF}" type="slidenum">
              <a:rPr lang="es-ES" smtClean="0"/>
              <a:t>10</a:t>
            </a:fld>
            <a:endParaRPr lang="es-ES"/>
          </a:p>
        </p:txBody>
      </p:sp>
    </p:spTree>
    <p:extLst>
      <p:ext uri="{BB962C8B-B14F-4D97-AF65-F5344CB8AC3E}">
        <p14:creationId xmlns:p14="http://schemas.microsoft.com/office/powerpoint/2010/main" val="1666776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C044CFE-224B-4120-B375-A39A7619C5CF}" type="slidenum">
              <a:rPr lang="es-ES" smtClean="0"/>
              <a:t>14</a:t>
            </a:fld>
            <a:endParaRPr lang="es-ES"/>
          </a:p>
        </p:txBody>
      </p:sp>
    </p:spTree>
    <p:extLst>
      <p:ext uri="{BB962C8B-B14F-4D97-AF65-F5344CB8AC3E}">
        <p14:creationId xmlns:p14="http://schemas.microsoft.com/office/powerpoint/2010/main" val="215767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B322B552-9730-4A87-823B-F17459BC7D32}" type="datetimeFigureOut">
              <a:rPr lang="es-ES" smtClean="0"/>
              <a:t>27/10/2019</a:t>
            </a:fld>
            <a:endParaRPr lang="es-ES"/>
          </a:p>
        </p:txBody>
      </p:sp>
      <p:sp>
        <p:nvSpPr>
          <p:cNvPr id="5" name="Footer Placeholder 4"/>
          <p:cNvSpPr>
            <a:spLocks noGrp="1"/>
          </p:cNvSpPr>
          <p:nvPr>
            <p:ph type="ftr" sz="quarter" idx="11"/>
          </p:nvPr>
        </p:nvSpPr>
        <p:spPr>
          <a:xfrm>
            <a:off x="1876424" y="5410201"/>
            <a:ext cx="5124886" cy="365125"/>
          </a:xfrm>
        </p:spPr>
        <p:txBody>
          <a:bodyPr/>
          <a:lstStyle/>
          <a:p>
            <a:endParaRPr lang="es-ES"/>
          </a:p>
        </p:txBody>
      </p:sp>
      <p:sp>
        <p:nvSpPr>
          <p:cNvPr id="6" name="Slide Number Placeholder 5"/>
          <p:cNvSpPr>
            <a:spLocks noGrp="1"/>
          </p:cNvSpPr>
          <p:nvPr>
            <p:ph type="sldNum" sz="quarter" idx="12"/>
          </p:nvPr>
        </p:nvSpPr>
        <p:spPr>
          <a:xfrm>
            <a:off x="9896911" y="5410199"/>
            <a:ext cx="771089" cy="365125"/>
          </a:xfrm>
        </p:spPr>
        <p:txBody>
          <a:bodyPr/>
          <a:lstStyle/>
          <a:p>
            <a:fld id="{4906C468-F159-4894-8E55-DBC3C12D52B3}" type="slidenum">
              <a:rPr lang="es-ES" smtClean="0"/>
              <a:t>‹Nº›</a:t>
            </a:fld>
            <a:endParaRPr lang="es-ES"/>
          </a:p>
        </p:txBody>
      </p:sp>
    </p:spTree>
    <p:extLst>
      <p:ext uri="{BB962C8B-B14F-4D97-AF65-F5344CB8AC3E}">
        <p14:creationId xmlns:p14="http://schemas.microsoft.com/office/powerpoint/2010/main" val="688987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322B552-9730-4A87-823B-F17459BC7D32}" type="datetimeFigureOut">
              <a:rPr lang="es-ES" smtClean="0"/>
              <a:t>27/10/2019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906C468-F159-4894-8E55-DBC3C12D52B3}" type="slidenum">
              <a:rPr lang="es-ES" smtClean="0"/>
              <a:t>‹Nº›</a:t>
            </a:fld>
            <a:endParaRPr lang="es-ES"/>
          </a:p>
        </p:txBody>
      </p:sp>
    </p:spTree>
    <p:extLst>
      <p:ext uri="{BB962C8B-B14F-4D97-AF65-F5344CB8AC3E}">
        <p14:creationId xmlns:p14="http://schemas.microsoft.com/office/powerpoint/2010/main" val="3657723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322B552-9730-4A87-823B-F17459BC7D32}" type="datetimeFigureOut">
              <a:rPr lang="es-ES" smtClean="0"/>
              <a:t>27/10/2019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906C468-F159-4894-8E55-DBC3C12D52B3}" type="slidenum">
              <a:rPr lang="es-ES" smtClean="0"/>
              <a:t>‹Nº›</a:t>
            </a:fld>
            <a:endParaRPr lang="es-ES"/>
          </a:p>
        </p:txBody>
      </p:sp>
    </p:spTree>
    <p:extLst>
      <p:ext uri="{BB962C8B-B14F-4D97-AF65-F5344CB8AC3E}">
        <p14:creationId xmlns:p14="http://schemas.microsoft.com/office/powerpoint/2010/main" val="507795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322B552-9730-4A87-823B-F17459BC7D32}" type="datetimeFigureOut">
              <a:rPr lang="es-ES" smtClean="0"/>
              <a:t>27/10/2019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906C468-F159-4894-8E55-DBC3C12D52B3}" type="slidenum">
              <a:rPr lang="es-ES" smtClean="0"/>
              <a:t>‹Nº›</a:t>
            </a:fld>
            <a:endParaRPr lang="es-E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22663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322B552-9730-4A87-823B-F17459BC7D32}" type="datetimeFigureOut">
              <a:rPr lang="es-ES" smtClean="0"/>
              <a:t>27/10/2019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906C468-F159-4894-8E55-DBC3C12D52B3}" type="slidenum">
              <a:rPr lang="es-ES" smtClean="0"/>
              <a:t>‹Nº›</a:t>
            </a:fld>
            <a:endParaRPr lang="es-ES"/>
          </a:p>
        </p:txBody>
      </p:sp>
    </p:spTree>
    <p:extLst>
      <p:ext uri="{BB962C8B-B14F-4D97-AF65-F5344CB8AC3E}">
        <p14:creationId xmlns:p14="http://schemas.microsoft.com/office/powerpoint/2010/main" val="1185934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B322B552-9730-4A87-823B-F17459BC7D32}" type="datetimeFigureOut">
              <a:rPr lang="es-ES" smtClean="0"/>
              <a:t>27/10/2019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906C468-F159-4894-8E55-DBC3C12D52B3}" type="slidenum">
              <a:rPr lang="es-ES" smtClean="0"/>
              <a:t>‹Nº›</a:t>
            </a:fld>
            <a:endParaRPr lang="es-ES"/>
          </a:p>
        </p:txBody>
      </p:sp>
    </p:spTree>
    <p:extLst>
      <p:ext uri="{BB962C8B-B14F-4D97-AF65-F5344CB8AC3E}">
        <p14:creationId xmlns:p14="http://schemas.microsoft.com/office/powerpoint/2010/main" val="2677128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B322B552-9730-4A87-823B-F17459BC7D32}" type="datetimeFigureOut">
              <a:rPr lang="es-ES" smtClean="0"/>
              <a:t>27/10/2019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906C468-F159-4894-8E55-DBC3C12D52B3}" type="slidenum">
              <a:rPr lang="es-ES" smtClean="0"/>
              <a:t>‹Nº›</a:t>
            </a:fld>
            <a:endParaRPr lang="es-ES"/>
          </a:p>
        </p:txBody>
      </p:sp>
    </p:spTree>
    <p:extLst>
      <p:ext uri="{BB962C8B-B14F-4D97-AF65-F5344CB8AC3E}">
        <p14:creationId xmlns:p14="http://schemas.microsoft.com/office/powerpoint/2010/main" val="2678975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322B552-9730-4A87-823B-F17459BC7D32}" type="datetimeFigureOut">
              <a:rPr lang="es-ES" smtClean="0"/>
              <a:t>27/10/2019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906C468-F159-4894-8E55-DBC3C12D52B3}" type="slidenum">
              <a:rPr lang="es-ES" smtClean="0"/>
              <a:t>‹Nº›</a:t>
            </a:fld>
            <a:endParaRPr lang="es-ES"/>
          </a:p>
        </p:txBody>
      </p:sp>
    </p:spTree>
    <p:extLst>
      <p:ext uri="{BB962C8B-B14F-4D97-AF65-F5344CB8AC3E}">
        <p14:creationId xmlns:p14="http://schemas.microsoft.com/office/powerpoint/2010/main" val="4251443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322B552-9730-4A87-823B-F17459BC7D32}" type="datetimeFigureOut">
              <a:rPr lang="es-ES" smtClean="0"/>
              <a:t>27/10/2019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906C468-F159-4894-8E55-DBC3C12D52B3}" type="slidenum">
              <a:rPr lang="es-ES" smtClean="0"/>
              <a:t>‹Nº›</a:t>
            </a:fld>
            <a:endParaRPr lang="es-ES"/>
          </a:p>
        </p:txBody>
      </p:sp>
    </p:spTree>
    <p:extLst>
      <p:ext uri="{BB962C8B-B14F-4D97-AF65-F5344CB8AC3E}">
        <p14:creationId xmlns:p14="http://schemas.microsoft.com/office/powerpoint/2010/main" val="2371420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322B552-9730-4A87-823B-F17459BC7D32}" type="datetimeFigureOut">
              <a:rPr lang="es-ES" smtClean="0"/>
              <a:t>27/10/2019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906C468-F159-4894-8E55-DBC3C12D52B3}" type="slidenum">
              <a:rPr lang="es-ES" smtClean="0"/>
              <a:t>‹Nº›</a:t>
            </a:fld>
            <a:endParaRPr lang="es-ES"/>
          </a:p>
        </p:txBody>
      </p:sp>
    </p:spTree>
    <p:extLst>
      <p:ext uri="{BB962C8B-B14F-4D97-AF65-F5344CB8AC3E}">
        <p14:creationId xmlns:p14="http://schemas.microsoft.com/office/powerpoint/2010/main" val="3387265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322B552-9730-4A87-823B-F17459BC7D32}" type="datetimeFigureOut">
              <a:rPr lang="es-ES" smtClean="0"/>
              <a:t>27/10/2019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906C468-F159-4894-8E55-DBC3C12D52B3}" type="slidenum">
              <a:rPr lang="es-ES" smtClean="0"/>
              <a:t>‹Nº›</a:t>
            </a:fld>
            <a:endParaRPr lang="es-ES"/>
          </a:p>
        </p:txBody>
      </p:sp>
    </p:spTree>
    <p:extLst>
      <p:ext uri="{BB962C8B-B14F-4D97-AF65-F5344CB8AC3E}">
        <p14:creationId xmlns:p14="http://schemas.microsoft.com/office/powerpoint/2010/main" val="421751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322B552-9730-4A87-823B-F17459BC7D32}" type="datetimeFigureOut">
              <a:rPr lang="es-ES" smtClean="0"/>
              <a:t>27/10/2019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906C468-F159-4894-8E55-DBC3C12D52B3}" type="slidenum">
              <a:rPr lang="es-ES" smtClean="0"/>
              <a:t>‹Nº›</a:t>
            </a:fld>
            <a:endParaRPr lang="es-ES"/>
          </a:p>
        </p:txBody>
      </p:sp>
    </p:spTree>
    <p:extLst>
      <p:ext uri="{BB962C8B-B14F-4D97-AF65-F5344CB8AC3E}">
        <p14:creationId xmlns:p14="http://schemas.microsoft.com/office/powerpoint/2010/main" val="3012205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322B552-9730-4A87-823B-F17459BC7D32}" type="datetimeFigureOut">
              <a:rPr lang="es-ES" smtClean="0"/>
              <a:t>27/10/2019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906C468-F159-4894-8E55-DBC3C12D52B3}" type="slidenum">
              <a:rPr lang="es-ES" smtClean="0"/>
              <a:t>‹Nº›</a:t>
            </a:fld>
            <a:endParaRPr lang="es-ES"/>
          </a:p>
        </p:txBody>
      </p:sp>
    </p:spTree>
    <p:extLst>
      <p:ext uri="{BB962C8B-B14F-4D97-AF65-F5344CB8AC3E}">
        <p14:creationId xmlns:p14="http://schemas.microsoft.com/office/powerpoint/2010/main" val="65737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322B552-9730-4A87-823B-F17459BC7D32}" type="datetimeFigureOut">
              <a:rPr lang="es-ES" smtClean="0"/>
              <a:t>27/10/2019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906C468-F159-4894-8E55-DBC3C12D52B3}" type="slidenum">
              <a:rPr lang="es-ES" smtClean="0"/>
              <a:t>‹Nº›</a:t>
            </a:fld>
            <a:endParaRPr lang="es-ES"/>
          </a:p>
        </p:txBody>
      </p:sp>
    </p:spTree>
    <p:extLst>
      <p:ext uri="{BB962C8B-B14F-4D97-AF65-F5344CB8AC3E}">
        <p14:creationId xmlns:p14="http://schemas.microsoft.com/office/powerpoint/2010/main" val="133443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22B552-9730-4A87-823B-F17459BC7D32}" type="datetimeFigureOut">
              <a:rPr lang="es-ES" smtClean="0"/>
              <a:t>27/10/2019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906C468-F159-4894-8E55-DBC3C12D52B3}" type="slidenum">
              <a:rPr lang="es-ES" smtClean="0"/>
              <a:t>‹Nº›</a:t>
            </a:fld>
            <a:endParaRPr lang="es-ES"/>
          </a:p>
        </p:txBody>
      </p:sp>
    </p:spTree>
    <p:extLst>
      <p:ext uri="{BB962C8B-B14F-4D97-AF65-F5344CB8AC3E}">
        <p14:creationId xmlns:p14="http://schemas.microsoft.com/office/powerpoint/2010/main" val="4127675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322B552-9730-4A87-823B-F17459BC7D32}" type="datetimeFigureOut">
              <a:rPr lang="es-ES" smtClean="0"/>
              <a:t>27/10/2019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906C468-F159-4894-8E55-DBC3C12D52B3}" type="slidenum">
              <a:rPr lang="es-ES" smtClean="0"/>
              <a:t>‹Nº›</a:t>
            </a:fld>
            <a:endParaRPr lang="es-ES"/>
          </a:p>
        </p:txBody>
      </p:sp>
    </p:spTree>
    <p:extLst>
      <p:ext uri="{BB962C8B-B14F-4D97-AF65-F5344CB8AC3E}">
        <p14:creationId xmlns:p14="http://schemas.microsoft.com/office/powerpoint/2010/main" val="431452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322B552-9730-4A87-823B-F17459BC7D32}" type="datetimeFigureOut">
              <a:rPr lang="es-ES" smtClean="0"/>
              <a:t>27/10/2019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906C468-F159-4894-8E55-DBC3C12D52B3}" type="slidenum">
              <a:rPr lang="es-ES" smtClean="0"/>
              <a:t>‹Nº›</a:t>
            </a:fld>
            <a:endParaRPr lang="es-ES"/>
          </a:p>
        </p:txBody>
      </p:sp>
    </p:spTree>
    <p:extLst>
      <p:ext uri="{BB962C8B-B14F-4D97-AF65-F5344CB8AC3E}">
        <p14:creationId xmlns:p14="http://schemas.microsoft.com/office/powerpoint/2010/main" val="1617078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27000"/>
            <a:lum/>
          </a:blip>
          <a:srcRect/>
          <a:stretch>
            <a:fillRect/>
          </a:stretch>
        </a:blip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322B552-9730-4A87-823B-F17459BC7D32}" type="datetimeFigureOut">
              <a:rPr lang="es-ES" smtClean="0"/>
              <a:t>27/10/2019</a:t>
            </a:fld>
            <a:endParaRPr lang="es-E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906C468-F159-4894-8E55-DBC3C12D52B3}" type="slidenum">
              <a:rPr lang="es-ES" smtClean="0"/>
              <a:t>‹Nº›</a:t>
            </a:fld>
            <a:endParaRPr lang="es-ES"/>
          </a:p>
        </p:txBody>
      </p:sp>
    </p:spTree>
    <p:extLst>
      <p:ext uri="{BB962C8B-B14F-4D97-AF65-F5344CB8AC3E}">
        <p14:creationId xmlns:p14="http://schemas.microsoft.com/office/powerpoint/2010/main" val="29963164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gH8kPhX0Hhw"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twitter.com/itclubmfrechin" TargetMode="External"/><Relationship Id="rId5" Type="http://schemas.openxmlformats.org/officeDocument/2006/relationships/image" Target="../media/image26.png"/><Relationship Id="rId4" Type="http://schemas.openxmlformats.org/officeDocument/2006/relationships/hyperlink" Target="https://itclub.marcosfrechin.e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fif"/></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2AB982-3C53-4A7D-8F87-8A0B00D5C575}"/>
              </a:ext>
            </a:extLst>
          </p:cNvPr>
          <p:cNvSpPr>
            <a:spLocks noGrp="1"/>
          </p:cNvSpPr>
          <p:nvPr>
            <p:ph type="ctrTitle"/>
          </p:nvPr>
        </p:nvSpPr>
        <p:spPr/>
        <p:txBody>
          <a:bodyPr>
            <a:normAutofit/>
          </a:bodyPr>
          <a:lstStyle/>
          <a:p>
            <a:r>
              <a:rPr lang="es-ES" sz="8800" dirty="0"/>
              <a:t>Hola a todos</a:t>
            </a:r>
          </a:p>
        </p:txBody>
      </p:sp>
      <p:sp>
        <p:nvSpPr>
          <p:cNvPr id="3" name="Subtítulo 2">
            <a:extLst>
              <a:ext uri="{FF2B5EF4-FFF2-40B4-BE49-F238E27FC236}">
                <a16:creationId xmlns:a16="http://schemas.microsoft.com/office/drawing/2014/main" id="{38934C0E-188E-4A51-9841-7505C82F0090}"/>
              </a:ext>
            </a:extLst>
          </p:cNvPr>
          <p:cNvSpPr>
            <a:spLocks noGrp="1"/>
          </p:cNvSpPr>
          <p:nvPr>
            <p:ph type="subTitle" idx="1"/>
          </p:nvPr>
        </p:nvSpPr>
        <p:spPr/>
        <p:txBody>
          <a:bodyPr>
            <a:normAutofit/>
          </a:bodyPr>
          <a:lstStyle/>
          <a:p>
            <a:r>
              <a:rPr lang="es-ES" sz="4400" dirty="0"/>
              <a:t>Bienvenidos al club</a:t>
            </a:r>
          </a:p>
        </p:txBody>
      </p:sp>
    </p:spTree>
    <p:extLst>
      <p:ext uri="{BB962C8B-B14F-4D97-AF65-F5344CB8AC3E}">
        <p14:creationId xmlns:p14="http://schemas.microsoft.com/office/powerpoint/2010/main" val="3539322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955004-6D77-47D3-BC99-178F090DD3B8}"/>
              </a:ext>
            </a:extLst>
          </p:cNvPr>
          <p:cNvSpPr>
            <a:spLocks noGrp="1"/>
          </p:cNvSpPr>
          <p:nvPr>
            <p:ph type="title"/>
          </p:nvPr>
        </p:nvSpPr>
        <p:spPr/>
        <p:txBody>
          <a:bodyPr/>
          <a:lstStyle/>
          <a:p>
            <a:r>
              <a:rPr lang="es-ES" dirty="0"/>
              <a:t>Hasta hoy…</a:t>
            </a:r>
          </a:p>
        </p:txBody>
      </p:sp>
      <p:pic>
        <p:nvPicPr>
          <p:cNvPr id="6" name="Marcador de contenido 5">
            <a:extLst>
              <a:ext uri="{FF2B5EF4-FFF2-40B4-BE49-F238E27FC236}">
                <a16:creationId xmlns:a16="http://schemas.microsoft.com/office/drawing/2014/main" id="{AA8D7B24-FB60-44C0-9B7A-E6E3EC529B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4412" y="1357803"/>
            <a:ext cx="5475110" cy="3541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a:extLst>
              <a:ext uri="{FF2B5EF4-FFF2-40B4-BE49-F238E27FC236}">
                <a16:creationId xmlns:a16="http://schemas.microsoft.com/office/drawing/2014/main" id="{5594242A-AEB1-48A3-AE77-9BBE892D0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02" y="1908782"/>
            <a:ext cx="5715000" cy="4330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id="{202A65C9-3E12-4DF2-A4FE-E81D4B061C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8862" y="3429000"/>
            <a:ext cx="5184705" cy="31108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71203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FBA354-43DF-49A8-8857-FA19557C0553}"/>
              </a:ext>
            </a:extLst>
          </p:cNvPr>
          <p:cNvSpPr>
            <a:spLocks noGrp="1"/>
          </p:cNvSpPr>
          <p:nvPr>
            <p:ph type="title"/>
          </p:nvPr>
        </p:nvSpPr>
        <p:spPr/>
        <p:txBody>
          <a:bodyPr/>
          <a:lstStyle/>
          <a:p>
            <a:r>
              <a:rPr lang="es-ES" dirty="0"/>
              <a:t>Mecánica + electrónica + informática</a:t>
            </a:r>
          </a:p>
        </p:txBody>
      </p:sp>
      <p:pic>
        <p:nvPicPr>
          <p:cNvPr id="5" name="Marcador de contenido 4">
            <a:extLst>
              <a:ext uri="{FF2B5EF4-FFF2-40B4-BE49-F238E27FC236}">
                <a16:creationId xmlns:a16="http://schemas.microsoft.com/office/drawing/2014/main" id="{0DF217C1-D605-4719-85C4-74D648A5A1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1505" y="1752532"/>
            <a:ext cx="4755906" cy="4755906"/>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243B1EDE-E90E-4BEE-9BA0-5F42D4183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21" y="2390723"/>
            <a:ext cx="4866467" cy="34795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0263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FBA354-43DF-49A8-8857-FA19557C0553}"/>
              </a:ext>
            </a:extLst>
          </p:cNvPr>
          <p:cNvSpPr>
            <a:spLocks noGrp="1"/>
          </p:cNvSpPr>
          <p:nvPr>
            <p:ph type="title"/>
          </p:nvPr>
        </p:nvSpPr>
        <p:spPr/>
        <p:txBody>
          <a:bodyPr/>
          <a:lstStyle/>
          <a:p>
            <a:r>
              <a:rPr lang="es-ES" dirty="0"/>
              <a:t>Mecánica + electrónica + informática</a:t>
            </a:r>
          </a:p>
        </p:txBody>
      </p:sp>
      <p:pic>
        <p:nvPicPr>
          <p:cNvPr id="6" name="Elementos multimedia en línea 5" title="MeArm Robot Arm Kits From Kitronik">
            <a:hlinkClick r:id="" action="ppaction://media"/>
            <a:extLst>
              <a:ext uri="{FF2B5EF4-FFF2-40B4-BE49-F238E27FC236}">
                <a16:creationId xmlns:a16="http://schemas.microsoft.com/office/drawing/2014/main" id="{8B143493-2D82-4A45-9B19-DB8106AFF310}"/>
              </a:ext>
            </a:extLst>
          </p:cNvPr>
          <p:cNvPicPr>
            <a:picLocks noGrp="1" noRot="1" noChangeAspect="1"/>
          </p:cNvPicPr>
          <p:nvPr>
            <p:ph idx="1"/>
            <a:videoFile r:link="rId1"/>
          </p:nvPr>
        </p:nvPicPr>
        <p:blipFill>
          <a:blip r:embed="rId3"/>
          <a:stretch>
            <a:fillRect/>
          </a:stretch>
        </p:blipFill>
        <p:spPr>
          <a:xfrm>
            <a:off x="1601926" y="1729823"/>
            <a:ext cx="8526048" cy="4795902"/>
          </a:xfrm>
          <a:prstGeom prst="rect">
            <a:avLst/>
          </a:prstGeom>
        </p:spPr>
      </p:pic>
    </p:spTree>
    <p:extLst>
      <p:ext uri="{BB962C8B-B14F-4D97-AF65-F5344CB8AC3E}">
        <p14:creationId xmlns:p14="http://schemas.microsoft.com/office/powerpoint/2010/main" val="349801700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Marcador de contenido 17">
            <a:extLst>
              <a:ext uri="{FF2B5EF4-FFF2-40B4-BE49-F238E27FC236}">
                <a16:creationId xmlns:a16="http://schemas.microsoft.com/office/drawing/2014/main" id="{FC3328BA-C041-4E52-A36B-DAA781372E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8127999"/>
          </a:xfrm>
          <a:prstGeom prst="rect">
            <a:avLst/>
          </a:prstGeom>
          <a:ln>
            <a:noFill/>
          </a:ln>
          <a:effectLst>
            <a:outerShdw blurRad="292100" dist="139700" dir="2700000" algn="tl" rotWithShape="0">
              <a:srgbClr val="333333">
                <a:alpha val="65000"/>
              </a:srgbClr>
            </a:outerShdw>
          </a:effectLst>
        </p:spPr>
      </p:pic>
      <p:sp>
        <p:nvSpPr>
          <p:cNvPr id="4" name="Título 3">
            <a:extLst>
              <a:ext uri="{FF2B5EF4-FFF2-40B4-BE49-F238E27FC236}">
                <a16:creationId xmlns:a16="http://schemas.microsoft.com/office/drawing/2014/main" id="{0B1602FC-74EF-4332-81E3-201EB2A30B12}"/>
              </a:ext>
            </a:extLst>
          </p:cNvPr>
          <p:cNvSpPr>
            <a:spLocks noGrp="1"/>
          </p:cNvSpPr>
          <p:nvPr>
            <p:ph type="title"/>
          </p:nvPr>
        </p:nvSpPr>
        <p:spPr>
          <a:xfrm>
            <a:off x="598206" y="290557"/>
            <a:ext cx="11288994" cy="1427148"/>
          </a:xfrm>
          <a:effectLst>
            <a:outerShdw blurRad="50800" dist="38100" dir="10800000" algn="r" rotWithShape="0">
              <a:prstClr val="black">
                <a:alpha val="40000"/>
              </a:prstClr>
            </a:outerShdw>
          </a:effectLst>
        </p:spPr>
        <p:txBody>
          <a:bodyPr>
            <a:normAutofit/>
          </a:bodyPr>
          <a:lstStyle/>
          <a:p>
            <a:pPr algn="ctr"/>
            <a:r>
              <a:rPr lang="es-ES" sz="5400" dirty="0">
                <a:solidFill>
                  <a:schemeClr val="bg1"/>
                </a:solidFill>
              </a:rPr>
              <a:t>¿Qué es el Club de informática?</a:t>
            </a:r>
          </a:p>
        </p:txBody>
      </p:sp>
      <p:pic>
        <p:nvPicPr>
          <p:cNvPr id="28" name="Imagen 27">
            <a:extLst>
              <a:ext uri="{FF2B5EF4-FFF2-40B4-BE49-F238E27FC236}">
                <a16:creationId xmlns:a16="http://schemas.microsoft.com/office/drawing/2014/main" id="{C602F43E-1691-4450-AF8B-78779F067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4227" y="1875257"/>
            <a:ext cx="5727107" cy="4094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uadroTexto 1">
            <a:extLst>
              <a:ext uri="{FF2B5EF4-FFF2-40B4-BE49-F238E27FC236}">
                <a16:creationId xmlns:a16="http://schemas.microsoft.com/office/drawing/2014/main" id="{FA02A847-B477-4F6A-A1CA-20038BAE5A77}"/>
              </a:ext>
            </a:extLst>
          </p:cNvPr>
          <p:cNvSpPr txBox="1"/>
          <p:nvPr/>
        </p:nvSpPr>
        <p:spPr>
          <a:xfrm>
            <a:off x="6096000" y="1717705"/>
            <a:ext cx="5098774" cy="1200329"/>
          </a:xfrm>
          <a:prstGeom prst="rect">
            <a:avLst/>
          </a:prstGeom>
          <a:noFill/>
        </p:spPr>
        <p:txBody>
          <a:bodyPr wrap="square" rtlCol="0">
            <a:spAutoFit/>
          </a:bodyPr>
          <a:lstStyle/>
          <a:p>
            <a:r>
              <a:rPr lang="es-ES" sz="7200" b="1" dirty="0">
                <a:ln w="9525">
                  <a:solidFill>
                    <a:schemeClr val="accent2">
                      <a:lumMod val="75000"/>
                    </a:schemeClr>
                  </a:solidFill>
                  <a:prstDash val="solid"/>
                </a:ln>
                <a:solidFill>
                  <a:srgbClr val="FFFF00"/>
                </a:solidFill>
                <a:effectLst>
                  <a:outerShdw blurRad="50800" dist="38100" dir="8100000" algn="tr" rotWithShape="0">
                    <a:prstClr val="black">
                      <a:alpha val="40000"/>
                    </a:prstClr>
                  </a:outerShdw>
                </a:effectLst>
              </a:rPr>
              <a:t>PROYECTOS</a:t>
            </a:r>
          </a:p>
        </p:txBody>
      </p:sp>
      <p:sp>
        <p:nvSpPr>
          <p:cNvPr id="8" name="CuadroTexto 7">
            <a:extLst>
              <a:ext uri="{FF2B5EF4-FFF2-40B4-BE49-F238E27FC236}">
                <a16:creationId xmlns:a16="http://schemas.microsoft.com/office/drawing/2014/main" id="{5832A3D6-B756-40A4-AF2E-D8FAB6BF5D0D}"/>
              </a:ext>
            </a:extLst>
          </p:cNvPr>
          <p:cNvSpPr txBox="1"/>
          <p:nvPr/>
        </p:nvSpPr>
        <p:spPr>
          <a:xfrm>
            <a:off x="0" y="5644030"/>
            <a:ext cx="5098774" cy="1200329"/>
          </a:xfrm>
          <a:prstGeom prst="rect">
            <a:avLst/>
          </a:prstGeom>
          <a:noFill/>
        </p:spPr>
        <p:txBody>
          <a:bodyPr wrap="square" rtlCol="0">
            <a:spAutoFit/>
          </a:bodyPr>
          <a:lstStyle/>
          <a:p>
            <a:r>
              <a:rPr lang="es-ES" sz="7200" b="1" dirty="0">
                <a:ln w="9525">
                  <a:solidFill>
                    <a:schemeClr val="accent2">
                      <a:lumMod val="75000"/>
                    </a:schemeClr>
                  </a:solidFill>
                  <a:prstDash val="solid"/>
                </a:ln>
                <a:solidFill>
                  <a:srgbClr val="FF0000"/>
                </a:solidFill>
                <a:effectLst>
                  <a:outerShdw blurRad="50800" dist="38100" dir="8100000" algn="tr" rotWithShape="0">
                    <a:prstClr val="black">
                      <a:alpha val="40000"/>
                    </a:prstClr>
                  </a:outerShdw>
                </a:effectLst>
              </a:rPr>
              <a:t>TALLERES</a:t>
            </a:r>
          </a:p>
        </p:txBody>
      </p:sp>
      <p:pic>
        <p:nvPicPr>
          <p:cNvPr id="7" name="Imagen 6">
            <a:extLst>
              <a:ext uri="{FF2B5EF4-FFF2-40B4-BE49-F238E27FC236}">
                <a16:creationId xmlns:a16="http://schemas.microsoft.com/office/drawing/2014/main" id="{E9196BE6-9DBF-4A41-8B27-5E3F9F89A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937" y="2148747"/>
            <a:ext cx="5947914" cy="3350658"/>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A95BD933-330D-4FC3-9F93-554504DE8F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9678" y="1491465"/>
            <a:ext cx="5813855" cy="4360391"/>
          </a:xfrm>
          <a:prstGeom prst="rect">
            <a:avLst/>
          </a:prstGeom>
        </p:spPr>
      </p:pic>
      <p:sp>
        <p:nvSpPr>
          <p:cNvPr id="9" name="CuadroTexto 8">
            <a:extLst>
              <a:ext uri="{FF2B5EF4-FFF2-40B4-BE49-F238E27FC236}">
                <a16:creationId xmlns:a16="http://schemas.microsoft.com/office/drawing/2014/main" id="{453E471A-4C18-4F74-BFF6-4F399656F1FF}"/>
              </a:ext>
            </a:extLst>
          </p:cNvPr>
          <p:cNvSpPr txBox="1"/>
          <p:nvPr/>
        </p:nvSpPr>
        <p:spPr>
          <a:xfrm>
            <a:off x="429937" y="1408098"/>
            <a:ext cx="5098774" cy="1200329"/>
          </a:xfrm>
          <a:prstGeom prst="rect">
            <a:avLst/>
          </a:prstGeom>
          <a:noFill/>
        </p:spPr>
        <p:txBody>
          <a:bodyPr wrap="square" rtlCol="0">
            <a:spAutoFit/>
          </a:bodyPr>
          <a:lstStyle/>
          <a:p>
            <a:r>
              <a:rPr lang="es-ES" sz="7200" b="1" dirty="0">
                <a:ln w="6600">
                  <a:solidFill>
                    <a:schemeClr val="accent2"/>
                  </a:solidFill>
                  <a:prstDash val="solid"/>
                </a:ln>
                <a:solidFill>
                  <a:schemeClr val="accent2">
                    <a:lumMod val="75000"/>
                  </a:schemeClr>
                </a:solidFill>
                <a:effectLst>
                  <a:outerShdw dist="38100" dir="2700000" algn="tl" rotWithShape="0">
                    <a:schemeClr val="accent2"/>
                  </a:outerShdw>
                </a:effectLst>
              </a:rPr>
              <a:t>CHARLAS</a:t>
            </a:r>
          </a:p>
        </p:txBody>
      </p:sp>
      <p:pic>
        <p:nvPicPr>
          <p:cNvPr id="32" name="Imagen 31">
            <a:extLst>
              <a:ext uri="{FF2B5EF4-FFF2-40B4-BE49-F238E27FC236}">
                <a16:creationId xmlns:a16="http://schemas.microsoft.com/office/drawing/2014/main" id="{4139805C-3118-458E-BB04-68EE652BA4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2189" y="3690074"/>
            <a:ext cx="6312741" cy="27446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4702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FD0EEF-5183-4371-A1C1-5A6E674E6E8D}"/>
              </a:ext>
            </a:extLst>
          </p:cNvPr>
          <p:cNvSpPr>
            <a:spLocks noGrp="1"/>
          </p:cNvSpPr>
          <p:nvPr>
            <p:ph type="title"/>
          </p:nvPr>
        </p:nvSpPr>
        <p:spPr/>
        <p:txBody>
          <a:bodyPr/>
          <a:lstStyle/>
          <a:p>
            <a:r>
              <a:rPr lang="es-ES" dirty="0"/>
              <a:t>El club, En internet</a:t>
            </a:r>
          </a:p>
        </p:txBody>
      </p:sp>
      <p:pic>
        <p:nvPicPr>
          <p:cNvPr id="4" name="Marcador de contenido 3">
            <a:extLst>
              <a:ext uri="{FF2B5EF4-FFF2-40B4-BE49-F238E27FC236}">
                <a16:creationId xmlns:a16="http://schemas.microsoft.com/office/drawing/2014/main" id="{5EE59014-5185-45F1-B8FF-4FB4D95AE026}"/>
              </a:ext>
            </a:extLst>
          </p:cNvPr>
          <p:cNvPicPr>
            <a:picLocks noGrp="1" noChangeAspect="1"/>
          </p:cNvPicPr>
          <p:nvPr>
            <p:ph idx="1"/>
          </p:nvPr>
        </p:nvPicPr>
        <p:blipFill>
          <a:blip r:embed="rId3"/>
          <a:stretch>
            <a:fillRect/>
          </a:stretch>
        </p:blipFill>
        <p:spPr>
          <a:xfrm>
            <a:off x="4452730" y="1742592"/>
            <a:ext cx="7102988" cy="4992760"/>
          </a:xfrm>
          <a:prstGeom prst="rect">
            <a:avLst/>
          </a:prstGeom>
        </p:spPr>
      </p:pic>
      <p:sp>
        <p:nvSpPr>
          <p:cNvPr id="5" name="CuadroTexto 4">
            <a:extLst>
              <a:ext uri="{FF2B5EF4-FFF2-40B4-BE49-F238E27FC236}">
                <a16:creationId xmlns:a16="http://schemas.microsoft.com/office/drawing/2014/main" id="{7E86820C-AA95-470D-AE7A-C5D217F6BE45}"/>
              </a:ext>
            </a:extLst>
          </p:cNvPr>
          <p:cNvSpPr txBox="1"/>
          <p:nvPr/>
        </p:nvSpPr>
        <p:spPr>
          <a:xfrm>
            <a:off x="3657600" y="5605670"/>
            <a:ext cx="8103500" cy="830997"/>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s-ES" sz="4800" b="1" dirty="0">
                <a:hlinkClick r:id="rId4">
                  <a:extLst>
                    <a:ext uri="{A12FA001-AC4F-418D-AE19-62706E023703}">
                      <ahyp:hlinkClr xmlns:ahyp="http://schemas.microsoft.com/office/drawing/2018/hyperlinkcolor" val="tx"/>
                    </a:ext>
                  </a:extLst>
                </a:hlinkClick>
              </a:rPr>
              <a:t>https://itclub.marcosfrechin.es/</a:t>
            </a:r>
            <a:endParaRPr lang="es-ES" sz="4800" b="1" dirty="0"/>
          </a:p>
        </p:txBody>
      </p:sp>
      <p:pic>
        <p:nvPicPr>
          <p:cNvPr id="6" name="Imagen 5">
            <a:extLst>
              <a:ext uri="{FF2B5EF4-FFF2-40B4-BE49-F238E27FC236}">
                <a16:creationId xmlns:a16="http://schemas.microsoft.com/office/drawing/2014/main" id="{250C081E-6DC6-484A-8CB6-F704808C0CE3}"/>
              </a:ext>
            </a:extLst>
          </p:cNvPr>
          <p:cNvPicPr>
            <a:picLocks noChangeAspect="1"/>
          </p:cNvPicPr>
          <p:nvPr/>
        </p:nvPicPr>
        <p:blipFill>
          <a:blip r:embed="rId5"/>
          <a:stretch>
            <a:fillRect/>
          </a:stretch>
        </p:blipFill>
        <p:spPr>
          <a:xfrm>
            <a:off x="5540761" y="122648"/>
            <a:ext cx="6117648" cy="6858000"/>
          </a:xfrm>
          <a:prstGeom prst="rect">
            <a:avLst/>
          </a:prstGeom>
        </p:spPr>
      </p:pic>
      <p:sp>
        <p:nvSpPr>
          <p:cNvPr id="7" name="CuadroTexto 6">
            <a:extLst>
              <a:ext uri="{FF2B5EF4-FFF2-40B4-BE49-F238E27FC236}">
                <a16:creationId xmlns:a16="http://schemas.microsoft.com/office/drawing/2014/main" id="{92A3F156-B60E-4429-8827-FB4A1949A596}"/>
              </a:ext>
            </a:extLst>
          </p:cNvPr>
          <p:cNvSpPr txBox="1"/>
          <p:nvPr/>
        </p:nvSpPr>
        <p:spPr>
          <a:xfrm>
            <a:off x="3810000" y="5758070"/>
            <a:ext cx="8341643" cy="830997"/>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s-ES" sz="4800" dirty="0">
                <a:hlinkClick r:id="rId6"/>
              </a:rPr>
              <a:t>https://twitter.com/itclubmfrechin</a:t>
            </a:r>
            <a:endParaRPr lang="es-ES" sz="4800" b="1" dirty="0"/>
          </a:p>
        </p:txBody>
      </p:sp>
    </p:spTree>
    <p:extLst>
      <p:ext uri="{BB962C8B-B14F-4D97-AF65-F5344CB8AC3E}">
        <p14:creationId xmlns:p14="http://schemas.microsoft.com/office/powerpoint/2010/main" val="1561378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Marcador de contenido 17">
            <a:extLst>
              <a:ext uri="{FF2B5EF4-FFF2-40B4-BE49-F238E27FC236}">
                <a16:creationId xmlns:a16="http://schemas.microsoft.com/office/drawing/2014/main" id="{FC3328BA-C041-4E52-A36B-DAA781372E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8127999"/>
          </a:xfrm>
          <a:prstGeom prst="rect">
            <a:avLst/>
          </a:prstGeom>
          <a:ln>
            <a:noFill/>
          </a:ln>
          <a:effectLst>
            <a:outerShdw blurRad="292100" dist="139700" dir="2700000" algn="tl" rotWithShape="0">
              <a:srgbClr val="333333">
                <a:alpha val="65000"/>
              </a:srgbClr>
            </a:outerShdw>
          </a:effectLst>
        </p:spPr>
      </p:pic>
      <p:sp>
        <p:nvSpPr>
          <p:cNvPr id="4" name="Título 3">
            <a:extLst>
              <a:ext uri="{FF2B5EF4-FFF2-40B4-BE49-F238E27FC236}">
                <a16:creationId xmlns:a16="http://schemas.microsoft.com/office/drawing/2014/main" id="{0B1602FC-74EF-4332-81E3-201EB2A30B12}"/>
              </a:ext>
            </a:extLst>
          </p:cNvPr>
          <p:cNvSpPr>
            <a:spLocks noGrp="1"/>
          </p:cNvSpPr>
          <p:nvPr>
            <p:ph type="title"/>
          </p:nvPr>
        </p:nvSpPr>
        <p:spPr>
          <a:xfrm>
            <a:off x="598206" y="290557"/>
            <a:ext cx="11288994" cy="1427148"/>
          </a:xfrm>
          <a:effectLst>
            <a:outerShdw blurRad="50800" dist="38100" dir="10800000" algn="r" rotWithShape="0">
              <a:prstClr val="black">
                <a:alpha val="40000"/>
              </a:prstClr>
            </a:outerShdw>
          </a:effectLst>
        </p:spPr>
        <p:txBody>
          <a:bodyPr>
            <a:normAutofit/>
          </a:bodyPr>
          <a:lstStyle/>
          <a:p>
            <a:pPr algn="ctr"/>
            <a:r>
              <a:rPr lang="es-ES" sz="5400" dirty="0">
                <a:solidFill>
                  <a:schemeClr val="bg1"/>
                </a:solidFill>
              </a:rPr>
              <a:t>¿qué vamos a hacer hoy?</a:t>
            </a:r>
          </a:p>
        </p:txBody>
      </p:sp>
      <p:sp>
        <p:nvSpPr>
          <p:cNvPr id="8" name="Título 3">
            <a:extLst>
              <a:ext uri="{FF2B5EF4-FFF2-40B4-BE49-F238E27FC236}">
                <a16:creationId xmlns:a16="http://schemas.microsoft.com/office/drawing/2014/main" id="{6D2F19F2-134B-43D5-B6FA-99613870E2EF}"/>
              </a:ext>
            </a:extLst>
          </p:cNvPr>
          <p:cNvSpPr txBox="1">
            <a:spLocks/>
          </p:cNvSpPr>
          <p:nvPr/>
        </p:nvSpPr>
        <p:spPr>
          <a:xfrm>
            <a:off x="518307" y="2563208"/>
            <a:ext cx="11288994" cy="3001580"/>
          </a:xfrm>
          <a:prstGeom prst="rect">
            <a:avLst/>
          </a:prstGeom>
        </p:spPr>
        <p:style>
          <a:lnRef idx="1">
            <a:schemeClr val="dk1"/>
          </a:lnRef>
          <a:fillRef idx="3">
            <a:schemeClr val="dk1"/>
          </a:fillRef>
          <a:effectRef idx="2">
            <a:schemeClr val="dk1"/>
          </a:effectRef>
          <a:fontRef idx="minor">
            <a:schemeClr val="lt1"/>
          </a:fontRef>
        </p:style>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s-ES" sz="8000" dirty="0">
                <a:solidFill>
                  <a:schemeClr val="bg1">
                    <a:lumMod val="20000"/>
                    <a:lumOff val="80000"/>
                  </a:schemeClr>
                </a:solidFill>
              </a:rPr>
              <a:t>DIVETIRNOS CON LA INFORMÁTICA Y LA ROBÓTICA</a:t>
            </a:r>
          </a:p>
        </p:txBody>
      </p:sp>
    </p:spTree>
    <p:extLst>
      <p:ext uri="{BB962C8B-B14F-4D97-AF65-F5344CB8AC3E}">
        <p14:creationId xmlns:p14="http://schemas.microsoft.com/office/powerpoint/2010/main" val="1452921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2BD7226-14D2-4E85-9A3A-8AAD2F019416}"/>
              </a:ext>
            </a:extLst>
          </p:cNvPr>
          <p:cNvSpPr>
            <a:spLocks noGrp="1"/>
          </p:cNvSpPr>
          <p:nvPr>
            <p:ph type="title"/>
          </p:nvPr>
        </p:nvSpPr>
        <p:spPr/>
        <p:txBody>
          <a:bodyPr/>
          <a:lstStyle/>
          <a:p>
            <a:r>
              <a:rPr lang="es-ES" dirty="0"/>
              <a:t>INFORMÁTICA</a:t>
            </a:r>
          </a:p>
        </p:txBody>
      </p:sp>
      <p:pic>
        <p:nvPicPr>
          <p:cNvPr id="9" name="Marcador de contenido 8">
            <a:extLst>
              <a:ext uri="{FF2B5EF4-FFF2-40B4-BE49-F238E27FC236}">
                <a16:creationId xmlns:a16="http://schemas.microsoft.com/office/drawing/2014/main" id="{1FE4BA61-3C22-43AE-9C42-00760018B6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6" name="Rectángulo 5">
            <a:extLst>
              <a:ext uri="{FF2B5EF4-FFF2-40B4-BE49-F238E27FC236}">
                <a16:creationId xmlns:a16="http://schemas.microsoft.com/office/drawing/2014/main" id="{C649D4DC-2D62-4B17-B865-E852C37B98E4}"/>
              </a:ext>
            </a:extLst>
          </p:cNvPr>
          <p:cNvSpPr/>
          <p:nvPr/>
        </p:nvSpPr>
        <p:spPr>
          <a:xfrm>
            <a:off x="2961314" y="2828835"/>
            <a:ext cx="4966283" cy="1569660"/>
          </a:xfrm>
          <a:prstGeom prst="rect">
            <a:avLst/>
          </a:prstGeom>
          <a:noFill/>
        </p:spPr>
        <p:txBody>
          <a:bodyPr wrap="square" lIns="91440" tIns="45720" rIns="91440" bIns="45720">
            <a:spAutoFit/>
          </a:bodyPr>
          <a:lstStyle/>
          <a:p>
            <a:pPr algn="ctr"/>
            <a:r>
              <a:rPr lang="es-ES" sz="9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INFOR</a:t>
            </a:r>
            <a:endParaRPr lang="es-ES" sz="7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7" name="Rectángulo 6">
            <a:extLst>
              <a:ext uri="{FF2B5EF4-FFF2-40B4-BE49-F238E27FC236}">
                <a16:creationId xmlns:a16="http://schemas.microsoft.com/office/drawing/2014/main" id="{7953ECD9-3992-43F5-A8BE-22140F0CF2B6}"/>
              </a:ext>
            </a:extLst>
          </p:cNvPr>
          <p:cNvSpPr/>
          <p:nvPr/>
        </p:nvSpPr>
        <p:spPr>
          <a:xfrm>
            <a:off x="6795083" y="2820014"/>
            <a:ext cx="4966282" cy="1569660"/>
          </a:xfrm>
          <a:prstGeom prst="rect">
            <a:avLst/>
          </a:prstGeom>
          <a:noFill/>
        </p:spPr>
        <p:txBody>
          <a:bodyPr wrap="square" lIns="91440" tIns="45720" rIns="91440" bIns="45720">
            <a:spAutoFit/>
          </a:bodyPr>
          <a:lstStyle/>
          <a:p>
            <a:pPr algn="ctr"/>
            <a:r>
              <a:rPr lang="es-ES" sz="9600" b="1" dirty="0">
                <a:ln w="9525">
                  <a:solidFill>
                    <a:schemeClr val="bg1"/>
                  </a:solidFill>
                  <a:prstDash val="solid"/>
                </a:ln>
                <a:effectLst>
                  <a:outerShdw blurRad="12700" dist="38100" dir="2700000" algn="tl" rotWithShape="0">
                    <a:schemeClr val="bg1">
                      <a:lumMod val="50000"/>
                    </a:schemeClr>
                  </a:outerShdw>
                </a:effectLst>
              </a:rPr>
              <a:t>MÁTICA</a:t>
            </a:r>
          </a:p>
        </p:txBody>
      </p:sp>
    </p:spTree>
    <p:extLst>
      <p:ext uri="{BB962C8B-B14F-4D97-AF65-F5344CB8AC3E}">
        <p14:creationId xmlns:p14="http://schemas.microsoft.com/office/powerpoint/2010/main" val="4212985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F269E4D-AF05-4A15-9C0C-B3461F4A1ED2}"/>
              </a:ext>
            </a:extLst>
          </p:cNvPr>
          <p:cNvSpPr>
            <a:spLocks noGrp="1"/>
          </p:cNvSpPr>
          <p:nvPr>
            <p:ph type="title"/>
          </p:nvPr>
        </p:nvSpPr>
        <p:spPr>
          <a:xfrm>
            <a:off x="1141411" y="1419227"/>
            <a:ext cx="9906000" cy="1270708"/>
          </a:xfrm>
        </p:spPr>
        <p:txBody>
          <a:bodyPr/>
          <a:lstStyle/>
          <a:p>
            <a:r>
              <a:rPr lang="es-ES" dirty="0"/>
              <a:t>Un poquito de historia…</a:t>
            </a:r>
          </a:p>
        </p:txBody>
      </p:sp>
      <p:sp>
        <p:nvSpPr>
          <p:cNvPr id="5" name="Marcador de texto 4">
            <a:extLst>
              <a:ext uri="{FF2B5EF4-FFF2-40B4-BE49-F238E27FC236}">
                <a16:creationId xmlns:a16="http://schemas.microsoft.com/office/drawing/2014/main" id="{DAB5627B-7DE1-48C9-92EF-9BF106CB6FDD}"/>
              </a:ext>
            </a:extLst>
          </p:cNvPr>
          <p:cNvSpPr>
            <a:spLocks noGrp="1"/>
          </p:cNvSpPr>
          <p:nvPr>
            <p:ph type="body" idx="1"/>
          </p:nvPr>
        </p:nvSpPr>
        <p:spPr>
          <a:xfrm>
            <a:off x="1141411" y="2689935"/>
            <a:ext cx="9906000" cy="3109203"/>
          </a:xfrm>
        </p:spPr>
        <p:txBody>
          <a:bodyPr>
            <a:normAutofit/>
          </a:bodyPr>
          <a:lstStyle/>
          <a:p>
            <a:r>
              <a:rPr lang="es-ES" sz="36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…de la informática y los ordenadores</a:t>
            </a:r>
          </a:p>
        </p:txBody>
      </p:sp>
    </p:spTree>
    <p:extLst>
      <p:ext uri="{BB962C8B-B14F-4D97-AF65-F5344CB8AC3E}">
        <p14:creationId xmlns:p14="http://schemas.microsoft.com/office/powerpoint/2010/main" val="20185439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81D624-2F3B-4CD8-94C4-19676CE0FE0D}"/>
              </a:ext>
            </a:extLst>
          </p:cNvPr>
          <p:cNvSpPr>
            <a:spLocks noGrp="1"/>
          </p:cNvSpPr>
          <p:nvPr>
            <p:ph type="title"/>
          </p:nvPr>
        </p:nvSpPr>
        <p:spPr/>
        <p:txBody>
          <a:bodyPr/>
          <a:lstStyle/>
          <a:p>
            <a:r>
              <a:rPr lang="es-ES" dirty="0"/>
              <a:t>El precursor de los ordenadores</a:t>
            </a:r>
          </a:p>
        </p:txBody>
      </p:sp>
      <p:sp>
        <p:nvSpPr>
          <p:cNvPr id="6" name="CuadroTexto 5">
            <a:extLst>
              <a:ext uri="{FF2B5EF4-FFF2-40B4-BE49-F238E27FC236}">
                <a16:creationId xmlns:a16="http://schemas.microsoft.com/office/drawing/2014/main" id="{4DB49EA3-D502-48B2-A368-DEA325AC0C18}"/>
              </a:ext>
            </a:extLst>
          </p:cNvPr>
          <p:cNvSpPr txBox="1"/>
          <p:nvPr/>
        </p:nvSpPr>
        <p:spPr>
          <a:xfrm>
            <a:off x="3637723" y="5444644"/>
            <a:ext cx="8050694" cy="923330"/>
          </a:xfrm>
          <a:prstGeom prst="rect">
            <a:avLst/>
          </a:prstGeom>
          <a:noFill/>
        </p:spPr>
        <p:txBody>
          <a:bodyPr wrap="square" rtlCol="0">
            <a:spAutoFit/>
          </a:bodyPr>
          <a:lstStyle/>
          <a:p>
            <a:r>
              <a:rPr lang="es-ES" sz="5400" dirty="0"/>
              <a:t>Ábaco, 500 a. c. – 300 a. c.</a:t>
            </a:r>
          </a:p>
        </p:txBody>
      </p:sp>
      <p:pic>
        <p:nvPicPr>
          <p:cNvPr id="10" name="Marcador de contenido 9">
            <a:extLst>
              <a:ext uri="{FF2B5EF4-FFF2-40B4-BE49-F238E27FC236}">
                <a16:creationId xmlns:a16="http://schemas.microsoft.com/office/drawing/2014/main" id="{B5C43B74-CD6A-4751-A940-E72DE8F019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54789" y="1832238"/>
            <a:ext cx="6614262" cy="3541712"/>
          </a:xfrm>
        </p:spPr>
      </p:pic>
    </p:spTree>
    <p:extLst>
      <p:ext uri="{BB962C8B-B14F-4D97-AF65-F5344CB8AC3E}">
        <p14:creationId xmlns:p14="http://schemas.microsoft.com/office/powerpoint/2010/main" val="405141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81D624-2F3B-4CD8-94C4-19676CE0FE0D}"/>
              </a:ext>
            </a:extLst>
          </p:cNvPr>
          <p:cNvSpPr>
            <a:spLocks noGrp="1"/>
          </p:cNvSpPr>
          <p:nvPr>
            <p:ph type="title"/>
          </p:nvPr>
        </p:nvSpPr>
        <p:spPr/>
        <p:txBody>
          <a:bodyPr/>
          <a:lstStyle/>
          <a:p>
            <a:r>
              <a:rPr lang="es-ES" dirty="0"/>
              <a:t>Calculadoras mecánicas</a:t>
            </a:r>
          </a:p>
        </p:txBody>
      </p:sp>
      <p:pic>
        <p:nvPicPr>
          <p:cNvPr id="5" name="Marcador de contenido 4">
            <a:extLst>
              <a:ext uri="{FF2B5EF4-FFF2-40B4-BE49-F238E27FC236}">
                <a16:creationId xmlns:a16="http://schemas.microsoft.com/office/drawing/2014/main" id="{CA71410D-EDAB-444E-8F2A-4E7A27BDFC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83450" y="1847836"/>
            <a:ext cx="6463961" cy="3541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uadroTexto 5">
            <a:extLst>
              <a:ext uri="{FF2B5EF4-FFF2-40B4-BE49-F238E27FC236}">
                <a16:creationId xmlns:a16="http://schemas.microsoft.com/office/drawing/2014/main" id="{4DB49EA3-D502-48B2-A368-DEA325AC0C18}"/>
              </a:ext>
            </a:extLst>
          </p:cNvPr>
          <p:cNvSpPr txBox="1"/>
          <p:nvPr/>
        </p:nvSpPr>
        <p:spPr>
          <a:xfrm>
            <a:off x="5358213" y="5444644"/>
            <a:ext cx="4607415" cy="923330"/>
          </a:xfrm>
          <a:prstGeom prst="rect">
            <a:avLst/>
          </a:prstGeom>
          <a:noFill/>
        </p:spPr>
        <p:txBody>
          <a:bodyPr wrap="none" rtlCol="0">
            <a:spAutoFit/>
          </a:bodyPr>
          <a:lstStyle/>
          <a:p>
            <a:r>
              <a:rPr lang="es-ES" sz="5400" dirty="0"/>
              <a:t>Pascalina: 1652</a:t>
            </a:r>
          </a:p>
        </p:txBody>
      </p:sp>
      <p:pic>
        <p:nvPicPr>
          <p:cNvPr id="8" name="Imagen 7">
            <a:extLst>
              <a:ext uri="{FF2B5EF4-FFF2-40B4-BE49-F238E27FC236}">
                <a16:creationId xmlns:a16="http://schemas.microsoft.com/office/drawing/2014/main" id="{FA97DFC1-97E4-4578-9808-6C04B3E78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232" y="1976628"/>
            <a:ext cx="2438400" cy="2904744"/>
          </a:xfrm>
          <a:prstGeom prst="rect">
            <a:avLst/>
          </a:prstGeom>
          <a:ln>
            <a:noFill/>
          </a:ln>
          <a:effectLst>
            <a:outerShdw blurRad="292100" dist="139700" dir="2700000" algn="tl" rotWithShape="0">
              <a:srgbClr val="333333">
                <a:alpha val="65000"/>
              </a:srgbClr>
            </a:outerShdw>
          </a:effectLst>
        </p:spPr>
      </p:pic>
      <p:sp>
        <p:nvSpPr>
          <p:cNvPr id="9" name="CuadroTexto 8">
            <a:extLst>
              <a:ext uri="{FF2B5EF4-FFF2-40B4-BE49-F238E27FC236}">
                <a16:creationId xmlns:a16="http://schemas.microsoft.com/office/drawing/2014/main" id="{1923E50A-9F34-4867-B319-8F1E34D4E809}"/>
              </a:ext>
            </a:extLst>
          </p:cNvPr>
          <p:cNvSpPr txBox="1"/>
          <p:nvPr/>
        </p:nvSpPr>
        <p:spPr>
          <a:xfrm>
            <a:off x="1466216" y="4760913"/>
            <a:ext cx="2792431" cy="707886"/>
          </a:xfrm>
          <a:prstGeom prst="rect">
            <a:avLst/>
          </a:prstGeom>
          <a:noFill/>
        </p:spPr>
        <p:txBody>
          <a:bodyPr wrap="none" rtlCol="0">
            <a:spAutoFit/>
          </a:bodyPr>
          <a:lstStyle/>
          <a:p>
            <a:r>
              <a:rPr lang="es-ES" sz="4000" dirty="0"/>
              <a:t>Blaise Pascal</a:t>
            </a:r>
          </a:p>
        </p:txBody>
      </p:sp>
    </p:spTree>
    <p:extLst>
      <p:ext uri="{BB962C8B-B14F-4D97-AF65-F5344CB8AC3E}">
        <p14:creationId xmlns:p14="http://schemas.microsoft.com/office/powerpoint/2010/main" val="4074873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955004-6D77-47D3-BC99-178F090DD3B8}"/>
              </a:ext>
            </a:extLst>
          </p:cNvPr>
          <p:cNvSpPr>
            <a:spLocks noGrp="1"/>
          </p:cNvSpPr>
          <p:nvPr>
            <p:ph type="title"/>
          </p:nvPr>
        </p:nvSpPr>
        <p:spPr/>
        <p:txBody>
          <a:bodyPr/>
          <a:lstStyle/>
          <a:p>
            <a:r>
              <a:rPr lang="es-ES" dirty="0"/>
              <a:t>¿El primer intento de ordenador?</a:t>
            </a:r>
          </a:p>
        </p:txBody>
      </p:sp>
      <p:pic>
        <p:nvPicPr>
          <p:cNvPr id="5" name="Marcador de contenido 4">
            <a:extLst>
              <a:ext uri="{FF2B5EF4-FFF2-40B4-BE49-F238E27FC236}">
                <a16:creationId xmlns:a16="http://schemas.microsoft.com/office/drawing/2014/main" id="{F06E54E9-6229-43D3-9C19-5273A65E213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88015" y="1649399"/>
            <a:ext cx="5234408" cy="39820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uadroTexto 5">
            <a:extLst>
              <a:ext uri="{FF2B5EF4-FFF2-40B4-BE49-F238E27FC236}">
                <a16:creationId xmlns:a16="http://schemas.microsoft.com/office/drawing/2014/main" id="{19F99361-5B08-4CC5-BB33-9E0DB97C0444}"/>
              </a:ext>
            </a:extLst>
          </p:cNvPr>
          <p:cNvSpPr txBox="1"/>
          <p:nvPr/>
        </p:nvSpPr>
        <p:spPr>
          <a:xfrm>
            <a:off x="1350237" y="5631435"/>
            <a:ext cx="11803096" cy="769441"/>
          </a:xfrm>
          <a:prstGeom prst="rect">
            <a:avLst/>
          </a:prstGeom>
          <a:noFill/>
        </p:spPr>
        <p:txBody>
          <a:bodyPr wrap="square" rtlCol="0">
            <a:spAutoFit/>
          </a:bodyPr>
          <a:lstStyle/>
          <a:p>
            <a:r>
              <a:rPr lang="es-ES" sz="4400" dirty="0"/>
              <a:t>Máquina diferencial: Charles Babbage 1835…</a:t>
            </a:r>
          </a:p>
        </p:txBody>
      </p:sp>
    </p:spTree>
    <p:extLst>
      <p:ext uri="{BB962C8B-B14F-4D97-AF65-F5344CB8AC3E}">
        <p14:creationId xmlns:p14="http://schemas.microsoft.com/office/powerpoint/2010/main" val="144164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955004-6D77-47D3-BC99-178F090DD3B8}"/>
              </a:ext>
            </a:extLst>
          </p:cNvPr>
          <p:cNvSpPr>
            <a:spLocks noGrp="1"/>
          </p:cNvSpPr>
          <p:nvPr>
            <p:ph type="title"/>
          </p:nvPr>
        </p:nvSpPr>
        <p:spPr/>
        <p:txBody>
          <a:bodyPr/>
          <a:lstStyle/>
          <a:p>
            <a:r>
              <a:rPr lang="es-ES" dirty="0"/>
              <a:t>programación</a:t>
            </a:r>
          </a:p>
        </p:txBody>
      </p:sp>
      <p:pic>
        <p:nvPicPr>
          <p:cNvPr id="4" name="Imagen 3">
            <a:extLst>
              <a:ext uri="{FF2B5EF4-FFF2-40B4-BE49-F238E27FC236}">
                <a16:creationId xmlns:a16="http://schemas.microsoft.com/office/drawing/2014/main" id="{C57595D3-482E-4990-841A-6391D2F99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785" y="194741"/>
            <a:ext cx="3912457" cy="6206135"/>
          </a:xfrm>
          <a:prstGeom prst="rect">
            <a:avLst/>
          </a:prstGeom>
        </p:spPr>
      </p:pic>
      <p:sp>
        <p:nvSpPr>
          <p:cNvPr id="8" name="Marcador de contenido 7">
            <a:extLst>
              <a:ext uri="{FF2B5EF4-FFF2-40B4-BE49-F238E27FC236}">
                <a16:creationId xmlns:a16="http://schemas.microsoft.com/office/drawing/2014/main" id="{4886C4E8-FDAD-495C-B421-929A76D83A93}"/>
              </a:ext>
            </a:extLst>
          </p:cNvPr>
          <p:cNvSpPr>
            <a:spLocks noGrp="1"/>
          </p:cNvSpPr>
          <p:nvPr>
            <p:ph idx="1"/>
          </p:nvPr>
        </p:nvSpPr>
        <p:spPr>
          <a:xfrm>
            <a:off x="1141413" y="2249487"/>
            <a:ext cx="5737560" cy="3541714"/>
          </a:xfrm>
        </p:spPr>
        <p:txBody>
          <a:bodyPr>
            <a:normAutofit fontScale="92500"/>
          </a:bodyPr>
          <a:lstStyle/>
          <a:p>
            <a:pPr marL="0" indent="0" algn="r">
              <a:buNone/>
            </a:pPr>
            <a:r>
              <a:rPr lang="es-ES" sz="4400" dirty="0"/>
              <a:t>Ada Lovelace, la primera programadora…</a:t>
            </a:r>
          </a:p>
          <a:p>
            <a:pPr marL="0" indent="0" algn="r">
              <a:buNone/>
            </a:pPr>
            <a:r>
              <a:rPr lang="es-ES" sz="10400" dirty="0"/>
              <a:t>1843</a:t>
            </a:r>
          </a:p>
        </p:txBody>
      </p:sp>
    </p:spTree>
    <p:extLst>
      <p:ext uri="{BB962C8B-B14F-4D97-AF65-F5344CB8AC3E}">
        <p14:creationId xmlns:p14="http://schemas.microsoft.com/office/powerpoint/2010/main" val="2807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955004-6D77-47D3-BC99-178F090DD3B8}"/>
              </a:ext>
            </a:extLst>
          </p:cNvPr>
          <p:cNvSpPr>
            <a:spLocks noGrp="1"/>
          </p:cNvSpPr>
          <p:nvPr>
            <p:ph type="title"/>
          </p:nvPr>
        </p:nvSpPr>
        <p:spPr/>
        <p:txBody>
          <a:bodyPr/>
          <a:lstStyle/>
          <a:p>
            <a:r>
              <a:rPr lang="es-ES" dirty="0"/>
              <a:t>Primer ordenador: ENIAC en 1946</a:t>
            </a:r>
          </a:p>
        </p:txBody>
      </p:sp>
      <p:pic>
        <p:nvPicPr>
          <p:cNvPr id="7" name="Marcador de contenido 6">
            <a:extLst>
              <a:ext uri="{FF2B5EF4-FFF2-40B4-BE49-F238E27FC236}">
                <a16:creationId xmlns:a16="http://schemas.microsoft.com/office/drawing/2014/main" id="{F6CBCFA2-D85A-4D33-995A-7C4DC16342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78917" y="2225363"/>
            <a:ext cx="5389621" cy="3703880"/>
          </a:xfrm>
        </p:spPr>
      </p:pic>
      <p:pic>
        <p:nvPicPr>
          <p:cNvPr id="10" name="Imagen 9">
            <a:extLst>
              <a:ext uri="{FF2B5EF4-FFF2-40B4-BE49-F238E27FC236}">
                <a16:creationId xmlns:a16="http://schemas.microsoft.com/office/drawing/2014/main" id="{C98C5EF7-C5E6-4ECB-856F-7A241AFEE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019" y="2246795"/>
            <a:ext cx="5651393" cy="3682448"/>
          </a:xfrm>
          <a:prstGeom prst="rect">
            <a:avLst/>
          </a:prstGeom>
        </p:spPr>
      </p:pic>
    </p:spTree>
    <p:extLst>
      <p:ext uri="{BB962C8B-B14F-4D97-AF65-F5344CB8AC3E}">
        <p14:creationId xmlns:p14="http://schemas.microsoft.com/office/powerpoint/2010/main" val="1136581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65E4C3-D396-4954-A028-82934E7206FD}"/>
              </a:ext>
            </a:extLst>
          </p:cNvPr>
          <p:cNvSpPr>
            <a:spLocks noGrp="1"/>
          </p:cNvSpPr>
          <p:nvPr>
            <p:ph type="title"/>
          </p:nvPr>
        </p:nvSpPr>
        <p:spPr/>
        <p:txBody>
          <a:bodyPr/>
          <a:lstStyle/>
          <a:p>
            <a:r>
              <a:rPr lang="es-ES" dirty="0"/>
              <a:t>Margaret Hamilton nos envió a la luna…</a:t>
            </a:r>
          </a:p>
        </p:txBody>
      </p:sp>
      <p:pic>
        <p:nvPicPr>
          <p:cNvPr id="5" name="Marcador de contenido 4">
            <a:extLst>
              <a:ext uri="{FF2B5EF4-FFF2-40B4-BE49-F238E27FC236}">
                <a16:creationId xmlns:a16="http://schemas.microsoft.com/office/drawing/2014/main" id="{7D878450-A65F-4FFA-994F-DBDDD344EE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43138" y="2218425"/>
            <a:ext cx="6336186" cy="4224124"/>
          </a:xfrm>
        </p:spPr>
      </p:pic>
      <p:sp>
        <p:nvSpPr>
          <p:cNvPr id="6" name="CuadroTexto 5">
            <a:extLst>
              <a:ext uri="{FF2B5EF4-FFF2-40B4-BE49-F238E27FC236}">
                <a16:creationId xmlns:a16="http://schemas.microsoft.com/office/drawing/2014/main" id="{A4EAB886-CC09-45B7-8FD2-B78F373BE023}"/>
              </a:ext>
            </a:extLst>
          </p:cNvPr>
          <p:cNvSpPr txBox="1"/>
          <p:nvPr/>
        </p:nvSpPr>
        <p:spPr>
          <a:xfrm>
            <a:off x="9672347" y="1357803"/>
            <a:ext cx="2235173" cy="1200329"/>
          </a:xfrm>
          <a:prstGeom prst="rect">
            <a:avLst/>
          </a:prstGeom>
          <a:noFill/>
        </p:spPr>
        <p:txBody>
          <a:bodyPr wrap="square" rtlCol="0">
            <a:spAutoFit/>
          </a:bodyPr>
          <a:lstStyle/>
          <a:p>
            <a:r>
              <a:rPr lang="es-ES" sz="7200" dirty="0"/>
              <a:t>1969</a:t>
            </a:r>
          </a:p>
        </p:txBody>
      </p:sp>
      <p:pic>
        <p:nvPicPr>
          <p:cNvPr id="10" name="Imagen 9">
            <a:extLst>
              <a:ext uri="{FF2B5EF4-FFF2-40B4-BE49-F238E27FC236}">
                <a16:creationId xmlns:a16="http://schemas.microsoft.com/office/drawing/2014/main" id="{A361C0BC-7A8A-4A69-A24E-F66ABD577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496" y="1668388"/>
            <a:ext cx="11391831" cy="5189612"/>
          </a:xfrm>
          <a:prstGeom prst="rect">
            <a:avLst/>
          </a:prstGeom>
        </p:spPr>
      </p:pic>
      <p:pic>
        <p:nvPicPr>
          <p:cNvPr id="14" name="Imagen 13">
            <a:extLst>
              <a:ext uri="{FF2B5EF4-FFF2-40B4-BE49-F238E27FC236}">
                <a16:creationId xmlns:a16="http://schemas.microsoft.com/office/drawing/2014/main" id="{4BB0EE8B-BB21-4035-8F00-B60209AB0D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496" y="2218425"/>
            <a:ext cx="4485640" cy="4485640"/>
          </a:xfrm>
          <a:prstGeom prst="rect">
            <a:avLst/>
          </a:prstGeom>
        </p:spPr>
      </p:pic>
    </p:spTree>
    <p:extLst>
      <p:ext uri="{BB962C8B-B14F-4D97-AF65-F5344CB8AC3E}">
        <p14:creationId xmlns:p14="http://schemas.microsoft.com/office/powerpoint/2010/main" val="1286904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Personalizado 2">
      <a:dk1>
        <a:sysClr val="windowText" lastClr="000000"/>
      </a:dk1>
      <a:lt1>
        <a:srgbClr val="FFFF00"/>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PPTTemplateItClub.pptx" id="{4D058C0A-D7C6-4C63-8C8E-79EEEDF3FF6A}" vid="{4115A186-D89E-43ED-9E46-2A21E6FD31A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PPTTemplateItClub</Template>
  <TotalTime>170</TotalTime>
  <Words>188</Words>
  <Application>Microsoft Office PowerPoint</Application>
  <PresentationFormat>Panorámica</PresentationFormat>
  <Paragraphs>47</Paragraphs>
  <Slides>15</Slides>
  <Notes>8</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15</vt:i4>
      </vt:variant>
    </vt:vector>
  </HeadingPairs>
  <TitlesOfParts>
    <vt:vector size="19" baseType="lpstr">
      <vt:lpstr>Arial</vt:lpstr>
      <vt:lpstr>Calibri</vt:lpstr>
      <vt:lpstr>Tw Cen MT</vt:lpstr>
      <vt:lpstr>Circuito</vt:lpstr>
      <vt:lpstr>Hola a todos</vt:lpstr>
      <vt:lpstr>INFORMÁTICA</vt:lpstr>
      <vt:lpstr>Un poquito de historia…</vt:lpstr>
      <vt:lpstr>El precursor de los ordenadores</vt:lpstr>
      <vt:lpstr>Calculadoras mecánicas</vt:lpstr>
      <vt:lpstr>¿El primer intento de ordenador?</vt:lpstr>
      <vt:lpstr>programación</vt:lpstr>
      <vt:lpstr>Primer ordenador: ENIAC en 1946</vt:lpstr>
      <vt:lpstr>Margaret Hamilton nos envió a la luna…</vt:lpstr>
      <vt:lpstr>Hasta hoy…</vt:lpstr>
      <vt:lpstr>Mecánica + electrónica + informática</vt:lpstr>
      <vt:lpstr>Mecánica + electrónica + informática</vt:lpstr>
      <vt:lpstr>¿Qué es el Club de informática?</vt:lpstr>
      <vt:lpstr>El club, En internet</vt:lpstr>
      <vt:lpstr>¿qué vamos a hacer hoy?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Castillo Checa</dc:creator>
  <cp:lastModifiedBy>Sergio Castillo Checa</cp:lastModifiedBy>
  <cp:revision>10</cp:revision>
  <dcterms:created xsi:type="dcterms:W3CDTF">2019-10-25T17:03:45Z</dcterms:created>
  <dcterms:modified xsi:type="dcterms:W3CDTF">2019-10-27T11:10:29Z</dcterms:modified>
</cp:coreProperties>
</file>